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41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1" roundtripDataSignature="AMtx7mgyrwIea6RHpDpyGbMwliIqTDpm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384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3조 발표 시작하겠습니다.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100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저희 팀명은 식스백으로 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축구에서 3백, 4백 같은 전술의 이름과 백엔드 6명이 모였다는 의미입니다.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e821fb1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저희가 CI / CD를 위해 사용한 툴입니다. </a:t>
            </a:r>
            <a:endParaRPr/>
          </a:p>
        </p:txBody>
      </p:sp>
      <p:sp>
        <p:nvSpPr>
          <p:cNvPr id="171" name="Google Shape;171;g18e821fb17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전체적인 아키텍쳐는 다음과 같습니다.</a:t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c6690c59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다음으로는 저희 프로젝트의 시연입니다.</a:t>
            </a:r>
            <a:endParaRPr/>
          </a:p>
        </p:txBody>
      </p:sp>
      <p:sp>
        <p:nvSpPr>
          <p:cNvPr id="186" name="Google Shape;186;g18c6690c597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8e61721fd7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8e61721fd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8e61721fd7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e61721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백엔드에서 많은 기술들을 사용하였는데 각각의 기술들을 서버에 적용하였을 때 얼마나 성능이 향상되었는지 테스트해보았습니다.</a:t>
            </a:r>
            <a:endParaRPr/>
          </a:p>
        </p:txBody>
      </p:sp>
      <p:sp>
        <p:nvSpPr>
          <p:cNvPr id="203" name="Google Shape;203;g18e61721f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00ccd732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성능테스트를 위하여 Apache Jmeter를 사용하였습니다.</a:t>
            </a:r>
            <a:endParaRPr/>
          </a:p>
        </p:txBody>
      </p:sp>
      <p:sp>
        <p:nvSpPr>
          <p:cNvPr id="210" name="Google Shape;210;g1700ccd732d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4214f96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또한, Whatap이라는 프로그램을 사용하여 서버를 직접 모니터링하였습니다.</a:t>
            </a:r>
            <a:endParaRPr/>
          </a:p>
        </p:txBody>
      </p:sp>
      <p:sp>
        <p:nvSpPr>
          <p:cNvPr id="218" name="Google Shape;218;g194214f96b2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4214f96b2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4214f96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저희가 사용중인 서버의 스펙은 다음과 같습니다.</a:t>
            </a:r>
            <a:endParaRPr/>
          </a:p>
        </p:txBody>
      </p:sp>
      <p:sp>
        <p:nvSpPr>
          <p:cNvPr id="227" name="Google Shape;227;g194214f96b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1a03da9f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91a03da9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</a:t>
            </a:r>
            <a:r>
              <a:rPr lang="en-US"/>
              <a:t>번째 테스트는 1차 배포 이후 리팩토링으로 얼마나 성능이 증가를 알기위해 1000명의 유저가 준비한 시나리오대로 테스트를 진행하였습니다.</a:t>
            </a:r>
            <a:endParaRPr/>
          </a:p>
        </p:txBody>
      </p:sp>
      <p:sp>
        <p:nvSpPr>
          <p:cNvPr id="239" name="Google Shape;239;g191a03da9f3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8e61721fd7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8e61721f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Jmeter를 사용한 결과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 중 중요하게 봐야 할 부분은 3가지로,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Average는 평균 응답시간으로 사용자가 얼마나 빠르게 응답을 받을수 있는지를 나타냅니다.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Std. Dev.는 </a:t>
            </a: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standard deviation의 약자로 응답시간의 표준편차로 백엔드가 얼마나 안정적인지를 나타내며 작을수록 안정적입니다.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Throughput은 처리량으로 초당 얼만큼의 요청을 처리하였는지를 나타냅니다..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기술들을 적용하기 전의 기본 성능을 측정하였습니다.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두번째는 교보재로 EC2 서버를 하나 받아서 로드 밸런싱을 진행한 후입니다. 전체적으로 20%정도 성능이 향상되었습니다.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세번째는 queryDSL을 사용해서 N + 1 문제를 해결한 후 입니다. 응답속도는 15% 향상되었고, 처리량은 5%정도 향상되었습니다.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네번째로 Redis를 적용하여 자주 사용하는 데이터를 캐싱하여 사용하게 하였을 때, 안전성은 늘었지만 처리량이 떨어졌습니다.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이유로 서버 자원은 한정되어있는데 캐싱하기 위해서 추가로 자원을 사용하여서 그런것으로 분석하였습니다.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다섯번째로 데이터베이스를 replication을 한 후 테스트를 진행하였는데 전체적으로 성능이 떨어진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RDS를 적용하기 전에는 서버내에 DB를 같이 운용하였는데 읽기전용 DB를 추가로 2개 더 만들어 내다보니 서버 자원이 부족해져서 이런 결과가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DB를 서버에서 분리해서 RDS에서 Replication을 유지한 상태에서 테스트를 진행하였더니 전체적으로 성능이 증가하였습니다.</a:t>
            </a:r>
            <a:endParaRPr/>
          </a:p>
        </p:txBody>
      </p:sp>
      <p:sp>
        <p:nvSpPr>
          <p:cNvPr id="248" name="Google Shape;248;g18e61721fd7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순서는 다음과 같습니다.</a:t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e821fb17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e821fb1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표로 정리해보면 다음과 같습니다.</a:t>
            </a:r>
            <a:endParaRPr/>
          </a:p>
        </p:txBody>
      </p:sp>
      <p:sp>
        <p:nvSpPr>
          <p:cNvPr id="273" name="Google Shape;273;g18e821fb17a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e821fb17a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8e821fb1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 결과는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전체적으로 성능이 50%정도 향상되었습니다.</a:t>
            </a:r>
            <a:endParaRPr/>
          </a:p>
        </p:txBody>
      </p:sp>
      <p:sp>
        <p:nvSpPr>
          <p:cNvPr id="284" name="Google Shape;284;g18e821fb17a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b8fde43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b8fde4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또한, 대용량의 데이터를 저장하는데 MongoDB와 MySQL의 속도 차이를 비교하기 위해서 다음과 같이 댓글을 적었을때의 성능 차이를 확인하였습니다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보시는바와 같이 30% 정도의 성능차이가 있습니다.</a:t>
            </a:r>
            <a:endParaRPr/>
          </a:p>
        </p:txBody>
      </p:sp>
      <p:sp>
        <p:nvSpPr>
          <p:cNvPr id="304" name="Google Shape;304;g191b8fde43c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c6690c59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8c6690c597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700ccd73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마지막으로 팀원소개입니다. 말씀드렸다시피 저희는 팀원 6명이 풀스택을 맡아 도메인별로 개발을 진행하였습니다.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700ccd732d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00ccd732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프로젝트를 소개하겠습니다.</a:t>
            </a:r>
            <a:endParaRPr/>
          </a:p>
        </p:txBody>
      </p:sp>
      <p:sp>
        <p:nvSpPr>
          <p:cNvPr id="107" name="Google Shape;107;g1700ccd732d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4214f96b2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4214f96b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백엔드 지향이기 때문에 많은 사용자를 받아서 서버관리를 해보고싶어서 큰 이벤트인 월드컵을 주제로 진행하려했으나 아쉽게도 일정이 맞지 않아서</a:t>
            </a:r>
            <a:endParaRPr/>
          </a:p>
        </p:txBody>
      </p:sp>
      <p:sp>
        <p:nvSpPr>
          <p:cNvPr id="115" name="Google Shape;115;g194214f96b2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0aa74ba2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0aa74ba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주제를 EPL로 바꾸게되었습니다.</a:t>
            </a:r>
            <a:r>
              <a:rPr lang="en-US"/>
              <a:t> 축구를 좋아하는 사람들이 자신이 얼마나 축구에 대해 잘 아는지를 뽐낼수있는 사이트를 만들었습니다.</a:t>
            </a:r>
            <a:endParaRPr/>
          </a:p>
        </p:txBody>
      </p:sp>
      <p:sp>
        <p:nvSpPr>
          <p:cNvPr id="124" name="Google Shape;124;g190aa74ba2d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0b265c92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0b265c9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저희는 6명 전부 백엔드를 지향하기때문에 프론트엔드는 간단하게 진행하고 백엔드에서 많은 기술들을 사용해보았습니다.</a:t>
            </a:r>
            <a:endParaRPr/>
          </a:p>
        </p:txBody>
      </p:sp>
      <p:sp>
        <p:nvSpPr>
          <p:cNvPr id="132" name="Google Shape;132;g190b265c92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c6690c59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저희 프로젝트의 아키텍처입니다.</a:t>
            </a:r>
            <a:endParaRPr/>
          </a:p>
        </p:txBody>
      </p:sp>
      <p:sp>
        <p:nvSpPr>
          <p:cNvPr id="145" name="Google Shape;145;g18c6690c597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38b054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프론트엔드는 리액트를, 백엔드는 스프링부트를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웹서버로는 Nginx를 이용하였습니다.</a:t>
            </a:r>
            <a:endParaRPr/>
          </a:p>
        </p:txBody>
      </p:sp>
      <p:sp>
        <p:nvSpPr>
          <p:cNvPr id="152" name="Google Shape;152;g1938b05431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00ccd732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저희가 사용한 데이터베이스</a:t>
            </a:r>
            <a:r>
              <a:rPr lang="en-US"/>
              <a:t>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메인은 mysql을 사용하였으며, 캐싱을 위해서 redis를 사용하고, 대용량이고 단순한 구조의 데이터를 저장하기 위해서 mongo db를 사용하였습니다.</a:t>
            </a:r>
            <a:endParaRPr/>
          </a:p>
        </p:txBody>
      </p:sp>
      <p:sp>
        <p:nvSpPr>
          <p:cNvPr id="161" name="Google Shape;161;g1700ccd732d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" y="1240"/>
            <a:ext cx="12189790" cy="68567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609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4165602" y="6429399"/>
            <a:ext cx="386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737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type="ctrTitle"/>
          </p:nvPr>
        </p:nvSpPr>
        <p:spPr>
          <a:xfrm>
            <a:off x="911424" y="1052736"/>
            <a:ext cx="55446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  <a:defRPr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" y="1240"/>
            <a:ext cx="12189790" cy="685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0" type="dt"/>
          </p:nvPr>
        </p:nvSpPr>
        <p:spPr>
          <a:xfrm>
            <a:off x="609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4165602" y="6429399"/>
            <a:ext cx="386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8737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" y="1240"/>
            <a:ext cx="12189790" cy="685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/>
          <p:nvPr>
            <p:ph idx="10" type="dt"/>
          </p:nvPr>
        </p:nvSpPr>
        <p:spPr>
          <a:xfrm>
            <a:off x="609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4165602" y="6429399"/>
            <a:ext cx="386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737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" y="1240"/>
            <a:ext cx="12189790" cy="685675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/>
          <p:nvPr>
            <p:ph idx="10" type="dt"/>
          </p:nvPr>
        </p:nvSpPr>
        <p:spPr>
          <a:xfrm>
            <a:off x="609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165602" y="6429399"/>
            <a:ext cx="386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737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1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1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262592" y="1413243"/>
            <a:ext cx="11522700" cy="4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0C615"/>
              </a:buClr>
              <a:buSzPts val="2000"/>
              <a:buNone/>
              <a:defRPr i="1" sz="2000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80C615"/>
              </a:buClr>
              <a:buSzPts val="2000"/>
              <a:buNone/>
              <a:defRPr i="1" sz="2000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rgbClr val="80C615"/>
              </a:buClr>
              <a:buSzPts val="2000"/>
              <a:buNone/>
              <a:defRPr i="1" sz="2000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rgbClr val="80C615"/>
              </a:buClr>
              <a:buSzPts val="2000"/>
              <a:buNone/>
              <a:defRPr i="1" sz="2000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80C615"/>
              </a:buClr>
              <a:buSzPts val="2000"/>
              <a:buNone/>
              <a:defRPr i="1" sz="2000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" y="1240"/>
            <a:ext cx="12189790" cy="685675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/>
          <p:nvPr>
            <p:ph idx="10" type="dt"/>
          </p:nvPr>
        </p:nvSpPr>
        <p:spPr>
          <a:xfrm>
            <a:off x="609601" y="6500837"/>
            <a:ext cx="284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4165602" y="6500837"/>
            <a:ext cx="38607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737601" y="6500837"/>
            <a:ext cx="284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  <a:defRPr b="1" sz="4000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262592" y="1413243"/>
            <a:ext cx="11522700" cy="4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050507"/>
              </a:buClr>
              <a:buSzPts val="2000"/>
              <a:buNone/>
              <a:defRPr i="1" sz="2000">
                <a:solidFill>
                  <a:srgbClr val="05050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050507"/>
              </a:buClr>
              <a:buSzPts val="2000"/>
              <a:buNone/>
              <a:defRPr i="1" sz="2000">
                <a:solidFill>
                  <a:srgbClr val="05050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rgbClr val="050507"/>
              </a:buClr>
              <a:buSzPts val="2000"/>
              <a:buNone/>
              <a:defRPr i="1" sz="2000">
                <a:solidFill>
                  <a:srgbClr val="05050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rgbClr val="050507"/>
              </a:buClr>
              <a:buSzPts val="2000"/>
              <a:buNone/>
              <a:defRPr i="1" sz="2000">
                <a:solidFill>
                  <a:srgbClr val="05050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050507"/>
              </a:buClr>
              <a:buSzPts val="2000"/>
              <a:buNone/>
              <a:defRPr i="1" sz="2000">
                <a:solidFill>
                  <a:srgbClr val="05050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" y="1"/>
            <a:ext cx="12189790" cy="685675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0" type="dt"/>
          </p:nvPr>
        </p:nvSpPr>
        <p:spPr>
          <a:xfrm>
            <a:off x="609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165602" y="6429399"/>
            <a:ext cx="386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737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>
            <a:off x="2567608" y="2420888"/>
            <a:ext cx="70569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Gulimche"/>
              <a:buNone/>
              <a:defRPr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609601" y="19026"/>
            <a:ext cx="109728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Malgun Gothic"/>
              <a:buNone/>
              <a:defRPr b="0" i="0" sz="3799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609601" y="1062021"/>
            <a:ext cx="10972800" cy="5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399986" lvl="0" marL="457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699"/>
              <a:buFont typeface="Arial"/>
              <a:buChar char="•"/>
              <a:defRPr b="0" i="0" sz="2699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609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165602" y="6429399"/>
            <a:ext cx="386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737601" y="6429399"/>
            <a:ext cx="2844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slidemembers.com/en_U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hyperlink" Target="https://football-wellknown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10" Type="http://schemas.openxmlformats.org/officeDocument/2006/relationships/image" Target="../media/image53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0" Type="http://schemas.openxmlformats.org/officeDocument/2006/relationships/image" Target="../media/image17.png"/><Relationship Id="rId9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911424" y="1052736"/>
            <a:ext cx="5544616" cy="187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</a:pPr>
            <a:r>
              <a:rPr lang="en-US"/>
              <a:t>A203  </a:t>
            </a:r>
            <a:br>
              <a:rPr lang="en-US"/>
            </a:br>
            <a:r>
              <a:rPr b="1" lang="en-US">
                <a:solidFill>
                  <a:srgbClr val="80C615"/>
                </a:solidFill>
              </a:rPr>
              <a:t>자율프로젝트</a:t>
            </a:r>
            <a:endParaRPr/>
          </a:p>
        </p:txBody>
      </p:sp>
      <p:sp>
        <p:nvSpPr>
          <p:cNvPr id="57" name="Google Shape;57;p1"/>
          <p:cNvSpPr/>
          <p:nvPr/>
        </p:nvSpPr>
        <p:spPr>
          <a:xfrm>
            <a:off x="4829775" y="2825525"/>
            <a:ext cx="19455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50" lIns="99525" spcFirstLastPara="1" rIns="99525" wrap="square" tIns="49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 Back</a:t>
            </a:r>
            <a:endParaRPr sz="3800"/>
          </a:p>
        </p:txBody>
      </p:sp>
      <p:grpSp>
        <p:nvGrpSpPr>
          <p:cNvPr id="58" name="Google Shape;58;p1"/>
          <p:cNvGrpSpPr/>
          <p:nvPr/>
        </p:nvGrpSpPr>
        <p:grpSpPr>
          <a:xfrm>
            <a:off x="5427663" y="6156959"/>
            <a:ext cx="1347606" cy="348343"/>
            <a:chOff x="5427663" y="6156959"/>
            <a:chExt cx="1347606" cy="348343"/>
          </a:xfrm>
        </p:grpSpPr>
        <p:grpSp>
          <p:nvGrpSpPr>
            <p:cNvPr id="59" name="Google Shape;59;p1"/>
            <p:cNvGrpSpPr/>
            <p:nvPr/>
          </p:nvGrpSpPr>
          <p:grpSpPr>
            <a:xfrm>
              <a:off x="5427663" y="6166383"/>
              <a:ext cx="1335600" cy="338400"/>
              <a:chOff x="5427663" y="6166383"/>
              <a:chExt cx="1335600" cy="338400"/>
            </a:xfrm>
          </p:grpSpPr>
          <p:sp>
            <p:nvSpPr>
              <p:cNvPr id="60" name="Google Shape;60;p1"/>
              <p:cNvSpPr/>
              <p:nvPr/>
            </p:nvSpPr>
            <p:spPr>
              <a:xfrm>
                <a:off x="5429245" y="6166383"/>
                <a:ext cx="1332435" cy="3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5628635" y="6341793"/>
                <a:ext cx="85453" cy="130393"/>
              </a:xfrm>
              <a:custGeom>
                <a:rect b="b" l="l" r="r" t="t"/>
                <a:pathLst>
                  <a:path extrusionOk="0" h="130" w="83">
                    <a:moveTo>
                      <a:pt x="83" y="90"/>
                    </a:moveTo>
                    <a:cubicBezTo>
                      <a:pt x="83" y="97"/>
                      <a:pt x="82" y="103"/>
                      <a:pt x="79" y="108"/>
                    </a:cubicBezTo>
                    <a:cubicBezTo>
                      <a:pt x="77" y="113"/>
                      <a:pt x="73" y="117"/>
                      <a:pt x="69" y="120"/>
                    </a:cubicBezTo>
                    <a:cubicBezTo>
                      <a:pt x="65" y="124"/>
                      <a:pt x="60" y="126"/>
                      <a:pt x="54" y="128"/>
                    </a:cubicBezTo>
                    <a:cubicBezTo>
                      <a:pt x="49" y="130"/>
                      <a:pt x="42" y="130"/>
                      <a:pt x="36" y="130"/>
                    </a:cubicBezTo>
                    <a:cubicBezTo>
                      <a:pt x="32" y="130"/>
                      <a:pt x="28" y="130"/>
                      <a:pt x="24" y="129"/>
                    </a:cubicBezTo>
                    <a:cubicBezTo>
                      <a:pt x="20" y="129"/>
                      <a:pt x="17" y="128"/>
                      <a:pt x="14" y="127"/>
                    </a:cubicBezTo>
                    <a:cubicBezTo>
                      <a:pt x="11" y="126"/>
                      <a:pt x="9" y="125"/>
                      <a:pt x="7" y="124"/>
                    </a:cubicBezTo>
                    <a:cubicBezTo>
                      <a:pt x="5" y="122"/>
                      <a:pt x="3" y="121"/>
                      <a:pt x="3" y="121"/>
                    </a:cubicBezTo>
                    <a:cubicBezTo>
                      <a:pt x="2" y="120"/>
                      <a:pt x="1" y="119"/>
                      <a:pt x="1" y="117"/>
                    </a:cubicBezTo>
                    <a:cubicBezTo>
                      <a:pt x="0" y="115"/>
                      <a:pt x="0" y="113"/>
                      <a:pt x="0" y="110"/>
                    </a:cubicBezTo>
                    <a:cubicBezTo>
                      <a:pt x="0" y="108"/>
                      <a:pt x="0" y="106"/>
                      <a:pt x="0" y="105"/>
                    </a:cubicBezTo>
                    <a:cubicBezTo>
                      <a:pt x="1" y="104"/>
                      <a:pt x="1" y="103"/>
                      <a:pt x="1" y="102"/>
                    </a:cubicBezTo>
                    <a:cubicBezTo>
                      <a:pt x="1" y="101"/>
                      <a:pt x="2" y="100"/>
                      <a:pt x="2" y="100"/>
                    </a:cubicBezTo>
                    <a:cubicBezTo>
                      <a:pt x="3" y="100"/>
                      <a:pt x="3" y="99"/>
                      <a:pt x="4" y="99"/>
                    </a:cubicBezTo>
                    <a:cubicBezTo>
                      <a:pt x="5" y="99"/>
                      <a:pt x="6" y="100"/>
                      <a:pt x="8" y="101"/>
                    </a:cubicBezTo>
                    <a:cubicBezTo>
                      <a:pt x="9" y="102"/>
                      <a:pt x="12" y="103"/>
                      <a:pt x="14" y="105"/>
                    </a:cubicBezTo>
                    <a:cubicBezTo>
                      <a:pt x="17" y="106"/>
                      <a:pt x="20" y="107"/>
                      <a:pt x="24" y="108"/>
                    </a:cubicBezTo>
                    <a:cubicBezTo>
                      <a:pt x="27" y="109"/>
                      <a:pt x="31" y="110"/>
                      <a:pt x="36" y="110"/>
                    </a:cubicBezTo>
                    <a:cubicBezTo>
                      <a:pt x="39" y="110"/>
                      <a:pt x="42" y="109"/>
                      <a:pt x="45" y="109"/>
                    </a:cubicBezTo>
                    <a:cubicBezTo>
                      <a:pt x="47" y="108"/>
                      <a:pt x="49" y="107"/>
                      <a:pt x="51" y="105"/>
                    </a:cubicBezTo>
                    <a:cubicBezTo>
                      <a:pt x="53" y="104"/>
                      <a:pt x="54" y="102"/>
                      <a:pt x="55" y="100"/>
                    </a:cubicBezTo>
                    <a:cubicBezTo>
                      <a:pt x="56" y="98"/>
                      <a:pt x="56" y="96"/>
                      <a:pt x="56" y="94"/>
                    </a:cubicBezTo>
                    <a:cubicBezTo>
                      <a:pt x="56" y="91"/>
                      <a:pt x="55" y="88"/>
                      <a:pt x="54" y="86"/>
                    </a:cubicBezTo>
                    <a:cubicBezTo>
                      <a:pt x="52" y="84"/>
                      <a:pt x="50" y="82"/>
                      <a:pt x="48" y="81"/>
                    </a:cubicBezTo>
                    <a:cubicBezTo>
                      <a:pt x="45" y="79"/>
                      <a:pt x="42" y="78"/>
                      <a:pt x="39" y="76"/>
                    </a:cubicBezTo>
                    <a:cubicBezTo>
                      <a:pt x="36" y="75"/>
                      <a:pt x="33" y="73"/>
                      <a:pt x="29" y="72"/>
                    </a:cubicBezTo>
                    <a:cubicBezTo>
                      <a:pt x="26" y="70"/>
                      <a:pt x="23" y="68"/>
                      <a:pt x="19" y="66"/>
                    </a:cubicBezTo>
                    <a:cubicBezTo>
                      <a:pt x="16" y="65"/>
                      <a:pt x="13" y="62"/>
                      <a:pt x="11" y="59"/>
                    </a:cubicBezTo>
                    <a:cubicBezTo>
                      <a:pt x="8" y="57"/>
                      <a:pt x="6" y="53"/>
                      <a:pt x="5" y="50"/>
                    </a:cubicBezTo>
                    <a:cubicBezTo>
                      <a:pt x="3" y="46"/>
                      <a:pt x="2" y="41"/>
                      <a:pt x="2" y="36"/>
                    </a:cubicBezTo>
                    <a:cubicBezTo>
                      <a:pt x="2" y="30"/>
                      <a:pt x="3" y="25"/>
                      <a:pt x="6" y="20"/>
                    </a:cubicBezTo>
                    <a:cubicBezTo>
                      <a:pt x="8" y="15"/>
                      <a:pt x="11" y="12"/>
                      <a:pt x="15" y="9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34" y="0"/>
                      <a:pt x="39" y="0"/>
                      <a:pt x="45" y="0"/>
                    </a:cubicBezTo>
                    <a:cubicBezTo>
                      <a:pt x="48" y="0"/>
                      <a:pt x="51" y="0"/>
                      <a:pt x="54" y="0"/>
                    </a:cubicBezTo>
                    <a:cubicBezTo>
                      <a:pt x="57" y="1"/>
                      <a:pt x="60" y="1"/>
                      <a:pt x="62" y="2"/>
                    </a:cubicBezTo>
                    <a:cubicBezTo>
                      <a:pt x="65" y="3"/>
                      <a:pt x="67" y="4"/>
                      <a:pt x="69" y="5"/>
                    </a:cubicBezTo>
                    <a:cubicBezTo>
                      <a:pt x="71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9"/>
                    </a:cubicBezTo>
                    <a:cubicBezTo>
                      <a:pt x="75" y="9"/>
                      <a:pt x="75" y="10"/>
                      <a:pt x="75" y="11"/>
                    </a:cubicBezTo>
                    <a:cubicBezTo>
                      <a:pt x="75" y="11"/>
                      <a:pt x="75" y="12"/>
                      <a:pt x="75" y="13"/>
                    </a:cubicBezTo>
                    <a:cubicBezTo>
                      <a:pt x="76" y="15"/>
                      <a:pt x="76" y="16"/>
                      <a:pt x="76" y="18"/>
                    </a:cubicBezTo>
                    <a:cubicBezTo>
                      <a:pt x="76" y="20"/>
                      <a:pt x="76" y="21"/>
                      <a:pt x="75" y="22"/>
                    </a:cubicBezTo>
                    <a:cubicBezTo>
                      <a:pt x="75" y="24"/>
                      <a:pt x="75" y="25"/>
                      <a:pt x="75" y="26"/>
                    </a:cubicBezTo>
                    <a:cubicBezTo>
                      <a:pt x="75" y="27"/>
                      <a:pt x="74" y="27"/>
                      <a:pt x="74" y="28"/>
                    </a:cubicBezTo>
                    <a:cubicBezTo>
                      <a:pt x="74" y="28"/>
                      <a:pt x="73" y="28"/>
                      <a:pt x="72" y="28"/>
                    </a:cubicBezTo>
                    <a:cubicBezTo>
                      <a:pt x="72" y="28"/>
                      <a:pt x="70" y="28"/>
                      <a:pt x="69" y="27"/>
                    </a:cubicBezTo>
                    <a:cubicBezTo>
                      <a:pt x="67" y="26"/>
                      <a:pt x="65" y="25"/>
                      <a:pt x="63" y="24"/>
                    </a:cubicBezTo>
                    <a:cubicBezTo>
                      <a:pt x="61" y="23"/>
                      <a:pt x="58" y="22"/>
                      <a:pt x="55" y="21"/>
                    </a:cubicBezTo>
                    <a:cubicBezTo>
                      <a:pt x="52" y="20"/>
                      <a:pt x="49" y="20"/>
                      <a:pt x="45" y="20"/>
                    </a:cubicBezTo>
                    <a:cubicBezTo>
                      <a:pt x="42" y="20"/>
                      <a:pt x="40" y="20"/>
                      <a:pt x="38" y="21"/>
                    </a:cubicBezTo>
                    <a:cubicBezTo>
                      <a:pt x="36" y="21"/>
                      <a:pt x="34" y="22"/>
                      <a:pt x="33" y="23"/>
                    </a:cubicBezTo>
                    <a:cubicBezTo>
                      <a:pt x="31" y="25"/>
                      <a:pt x="30" y="26"/>
                      <a:pt x="30" y="28"/>
                    </a:cubicBezTo>
                    <a:cubicBezTo>
                      <a:pt x="29" y="29"/>
                      <a:pt x="28" y="31"/>
                      <a:pt x="28" y="33"/>
                    </a:cubicBezTo>
                    <a:cubicBezTo>
                      <a:pt x="28" y="36"/>
                      <a:pt x="29" y="38"/>
                      <a:pt x="31" y="40"/>
                    </a:cubicBezTo>
                    <a:cubicBezTo>
                      <a:pt x="32" y="42"/>
                      <a:pt x="34" y="44"/>
                      <a:pt x="37" y="46"/>
                    </a:cubicBezTo>
                    <a:cubicBezTo>
                      <a:pt x="40" y="47"/>
                      <a:pt x="42" y="49"/>
                      <a:pt x="46" y="50"/>
                    </a:cubicBezTo>
                    <a:cubicBezTo>
                      <a:pt x="49" y="52"/>
                      <a:pt x="52" y="53"/>
                      <a:pt x="56" y="55"/>
                    </a:cubicBezTo>
                    <a:cubicBezTo>
                      <a:pt x="59" y="56"/>
                      <a:pt x="62" y="58"/>
                      <a:pt x="66" y="60"/>
                    </a:cubicBezTo>
                    <a:cubicBezTo>
                      <a:pt x="69" y="62"/>
                      <a:pt x="72" y="65"/>
                      <a:pt x="74" y="67"/>
                    </a:cubicBezTo>
                    <a:cubicBezTo>
                      <a:pt x="77" y="70"/>
                      <a:pt x="79" y="73"/>
                      <a:pt x="81" y="77"/>
                    </a:cubicBezTo>
                    <a:cubicBezTo>
                      <a:pt x="82" y="81"/>
                      <a:pt x="83" y="85"/>
                      <a:pt x="83" y="90"/>
                    </a:cubicBez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5726748" y="6334031"/>
                <a:ext cx="26902" cy="138155"/>
              </a:xfrm>
              <a:custGeom>
                <a:rect b="b" l="l" r="r" t="t"/>
                <a:pathLst>
                  <a:path extrusionOk="0" h="137" w="25">
                    <a:moveTo>
                      <a:pt x="25" y="133"/>
                    </a:moveTo>
                    <a:cubicBezTo>
                      <a:pt x="25" y="133"/>
                      <a:pt x="25" y="134"/>
                      <a:pt x="24" y="135"/>
                    </a:cubicBezTo>
                    <a:cubicBezTo>
                      <a:pt x="24" y="135"/>
                      <a:pt x="23" y="135"/>
                      <a:pt x="22" y="136"/>
                    </a:cubicBezTo>
                    <a:cubicBezTo>
                      <a:pt x="21" y="136"/>
                      <a:pt x="20" y="136"/>
                      <a:pt x="18" y="137"/>
                    </a:cubicBezTo>
                    <a:cubicBezTo>
                      <a:pt x="17" y="137"/>
                      <a:pt x="15" y="137"/>
                      <a:pt x="12" y="137"/>
                    </a:cubicBezTo>
                    <a:cubicBezTo>
                      <a:pt x="10" y="137"/>
                      <a:pt x="8" y="137"/>
                      <a:pt x="7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5"/>
                      <a:pt x="1" y="135"/>
                      <a:pt x="1" y="135"/>
                    </a:cubicBezTo>
                    <a:cubicBezTo>
                      <a:pt x="0" y="134"/>
                      <a:pt x="0" y="133"/>
                      <a:pt x="0" y="1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5" y="0"/>
                      <a:pt x="17" y="0"/>
                      <a:pt x="18" y="1"/>
                    </a:cubicBezTo>
                    <a:cubicBezTo>
                      <a:pt x="20" y="1"/>
                      <a:pt x="21" y="1"/>
                      <a:pt x="22" y="1"/>
                    </a:cubicBezTo>
                    <a:cubicBezTo>
                      <a:pt x="23" y="2"/>
                      <a:pt x="24" y="2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lnTo>
                      <a:pt x="25" y="133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5771057" y="6337135"/>
                <a:ext cx="28484" cy="135050"/>
              </a:xfrm>
              <a:custGeom>
                <a:rect b="b" l="l" r="r" t="t"/>
                <a:pathLst>
                  <a:path extrusionOk="0" h="133" w="28">
                    <a:moveTo>
                      <a:pt x="28" y="12"/>
                    </a:moveTo>
                    <a:cubicBezTo>
                      <a:pt x="28" y="17"/>
                      <a:pt x="27" y="21"/>
                      <a:pt x="25" y="22"/>
                    </a:cubicBezTo>
                    <a:cubicBezTo>
                      <a:pt x="23" y="24"/>
                      <a:pt x="19" y="25"/>
                      <a:pt x="14" y="25"/>
                    </a:cubicBezTo>
                    <a:cubicBezTo>
                      <a:pt x="8" y="25"/>
                      <a:pt x="4" y="24"/>
                      <a:pt x="2" y="23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8"/>
                      <a:pt x="1" y="4"/>
                      <a:pt x="3" y="2"/>
                    </a:cubicBezTo>
                    <a:cubicBezTo>
                      <a:pt x="5" y="1"/>
                      <a:pt x="8" y="0"/>
                      <a:pt x="14" y="0"/>
                    </a:cubicBezTo>
                    <a:cubicBezTo>
                      <a:pt x="19" y="0"/>
                      <a:pt x="23" y="0"/>
                      <a:pt x="25" y="2"/>
                    </a:cubicBezTo>
                    <a:cubicBezTo>
                      <a:pt x="27" y="4"/>
                      <a:pt x="28" y="7"/>
                      <a:pt x="28" y="12"/>
                    </a:cubicBezTo>
                    <a:close/>
                    <a:moveTo>
                      <a:pt x="26" y="129"/>
                    </a:moveTo>
                    <a:cubicBezTo>
                      <a:pt x="26" y="129"/>
                      <a:pt x="26" y="130"/>
                      <a:pt x="25" y="131"/>
                    </a:cubicBezTo>
                    <a:cubicBezTo>
                      <a:pt x="25" y="131"/>
                      <a:pt x="24" y="131"/>
                      <a:pt x="23" y="132"/>
                    </a:cubicBezTo>
                    <a:cubicBezTo>
                      <a:pt x="23" y="132"/>
                      <a:pt x="21" y="132"/>
                      <a:pt x="20" y="133"/>
                    </a:cubicBezTo>
                    <a:cubicBezTo>
                      <a:pt x="18" y="133"/>
                      <a:pt x="16" y="133"/>
                      <a:pt x="14" y="133"/>
                    </a:cubicBezTo>
                    <a:cubicBezTo>
                      <a:pt x="11" y="133"/>
                      <a:pt x="9" y="133"/>
                      <a:pt x="8" y="133"/>
                    </a:cubicBezTo>
                    <a:cubicBezTo>
                      <a:pt x="6" y="132"/>
                      <a:pt x="5" y="132"/>
                      <a:pt x="4" y="132"/>
                    </a:cubicBezTo>
                    <a:cubicBezTo>
                      <a:pt x="3" y="131"/>
                      <a:pt x="2" y="131"/>
                      <a:pt x="2" y="131"/>
                    </a:cubicBezTo>
                    <a:cubicBezTo>
                      <a:pt x="2" y="130"/>
                      <a:pt x="1" y="129"/>
                      <a:pt x="1" y="129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1"/>
                      <a:pt x="2" y="41"/>
                      <a:pt x="2" y="40"/>
                    </a:cubicBezTo>
                    <a:cubicBezTo>
                      <a:pt x="2" y="40"/>
                      <a:pt x="3" y="39"/>
                      <a:pt x="4" y="39"/>
                    </a:cubicBezTo>
                    <a:cubicBezTo>
                      <a:pt x="5" y="39"/>
                      <a:pt x="6" y="38"/>
                      <a:pt x="8" y="38"/>
                    </a:cubicBezTo>
                    <a:cubicBezTo>
                      <a:pt x="9" y="38"/>
                      <a:pt x="11" y="38"/>
                      <a:pt x="14" y="38"/>
                    </a:cubicBezTo>
                    <a:cubicBezTo>
                      <a:pt x="16" y="38"/>
                      <a:pt x="18" y="38"/>
                      <a:pt x="20" y="38"/>
                    </a:cubicBezTo>
                    <a:cubicBezTo>
                      <a:pt x="21" y="38"/>
                      <a:pt x="23" y="39"/>
                      <a:pt x="23" y="39"/>
                    </a:cubicBezTo>
                    <a:cubicBezTo>
                      <a:pt x="24" y="39"/>
                      <a:pt x="25" y="40"/>
                      <a:pt x="25" y="40"/>
                    </a:cubicBezTo>
                    <a:cubicBezTo>
                      <a:pt x="26" y="41"/>
                      <a:pt x="26" y="41"/>
                      <a:pt x="26" y="42"/>
                    </a:cubicBezTo>
                    <a:lnTo>
                      <a:pt x="26" y="129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5813784" y="6334031"/>
                <a:ext cx="88618" cy="138155"/>
              </a:xfrm>
              <a:custGeom>
                <a:rect b="b" l="l" r="r" t="t"/>
                <a:pathLst>
                  <a:path extrusionOk="0" h="137" w="88">
                    <a:moveTo>
                      <a:pt x="88" y="132"/>
                    </a:moveTo>
                    <a:cubicBezTo>
                      <a:pt x="88" y="133"/>
                      <a:pt x="87" y="133"/>
                      <a:pt x="87" y="134"/>
                    </a:cubicBezTo>
                    <a:cubicBezTo>
                      <a:pt x="87" y="134"/>
                      <a:pt x="86" y="135"/>
                      <a:pt x="85" y="135"/>
                    </a:cubicBezTo>
                    <a:cubicBezTo>
                      <a:pt x="85" y="135"/>
                      <a:pt x="84" y="135"/>
                      <a:pt x="82" y="136"/>
                    </a:cubicBezTo>
                    <a:cubicBezTo>
                      <a:pt x="81" y="136"/>
                      <a:pt x="79" y="136"/>
                      <a:pt x="77" y="136"/>
                    </a:cubicBezTo>
                    <a:cubicBezTo>
                      <a:pt x="75" y="136"/>
                      <a:pt x="73" y="136"/>
                      <a:pt x="72" y="136"/>
                    </a:cubicBezTo>
                    <a:cubicBezTo>
                      <a:pt x="71" y="135"/>
                      <a:pt x="70" y="135"/>
                      <a:pt x="69" y="135"/>
                    </a:cubicBezTo>
                    <a:cubicBezTo>
                      <a:pt x="68" y="135"/>
                      <a:pt x="68" y="134"/>
                      <a:pt x="67" y="134"/>
                    </a:cubicBezTo>
                    <a:cubicBezTo>
                      <a:pt x="67" y="133"/>
                      <a:pt x="67" y="133"/>
                      <a:pt x="67" y="132"/>
                    </a:cubicBezTo>
                    <a:cubicBezTo>
                      <a:pt x="67" y="122"/>
                      <a:pt x="67" y="122"/>
                      <a:pt x="67" y="122"/>
                    </a:cubicBezTo>
                    <a:cubicBezTo>
                      <a:pt x="62" y="127"/>
                      <a:pt x="57" y="131"/>
                      <a:pt x="52" y="133"/>
                    </a:cubicBezTo>
                    <a:cubicBezTo>
                      <a:pt x="48" y="136"/>
                      <a:pt x="42" y="137"/>
                      <a:pt x="36" y="137"/>
                    </a:cubicBezTo>
                    <a:cubicBezTo>
                      <a:pt x="29" y="137"/>
                      <a:pt x="24" y="136"/>
                      <a:pt x="19" y="134"/>
                    </a:cubicBezTo>
                    <a:cubicBezTo>
                      <a:pt x="15" y="131"/>
                      <a:pt x="11" y="128"/>
                      <a:pt x="8" y="123"/>
                    </a:cubicBezTo>
                    <a:cubicBezTo>
                      <a:pt x="5" y="119"/>
                      <a:pt x="3" y="114"/>
                      <a:pt x="2" y="108"/>
                    </a:cubicBezTo>
                    <a:cubicBezTo>
                      <a:pt x="0" y="102"/>
                      <a:pt x="0" y="96"/>
                      <a:pt x="0" y="89"/>
                    </a:cubicBezTo>
                    <a:cubicBezTo>
                      <a:pt x="0" y="82"/>
                      <a:pt x="0" y="75"/>
                      <a:pt x="2" y="69"/>
                    </a:cubicBezTo>
                    <a:cubicBezTo>
                      <a:pt x="4" y="62"/>
                      <a:pt x="6" y="57"/>
                      <a:pt x="9" y="53"/>
                    </a:cubicBezTo>
                    <a:cubicBezTo>
                      <a:pt x="13" y="48"/>
                      <a:pt x="17" y="45"/>
                      <a:pt x="21" y="43"/>
                    </a:cubicBezTo>
                    <a:cubicBezTo>
                      <a:pt x="26" y="40"/>
                      <a:pt x="32" y="39"/>
                      <a:pt x="38" y="39"/>
                    </a:cubicBezTo>
                    <a:cubicBezTo>
                      <a:pt x="43" y="39"/>
                      <a:pt x="47" y="40"/>
                      <a:pt x="51" y="42"/>
                    </a:cubicBezTo>
                    <a:cubicBezTo>
                      <a:pt x="55" y="44"/>
                      <a:pt x="59" y="47"/>
                      <a:pt x="63" y="51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3"/>
                      <a:pt x="63" y="2"/>
                      <a:pt x="64" y="2"/>
                    </a:cubicBezTo>
                    <a:cubicBezTo>
                      <a:pt x="64" y="1"/>
                      <a:pt x="65" y="1"/>
                      <a:pt x="66" y="1"/>
                    </a:cubicBezTo>
                    <a:cubicBezTo>
                      <a:pt x="66" y="0"/>
                      <a:pt x="68" y="0"/>
                      <a:pt x="69" y="0"/>
                    </a:cubicBezTo>
                    <a:cubicBezTo>
                      <a:pt x="71" y="0"/>
                      <a:pt x="73" y="0"/>
                      <a:pt x="75" y="0"/>
                    </a:cubicBezTo>
                    <a:cubicBezTo>
                      <a:pt x="78" y="0"/>
                      <a:pt x="80" y="0"/>
                      <a:pt x="81" y="0"/>
                    </a:cubicBezTo>
                    <a:cubicBezTo>
                      <a:pt x="83" y="0"/>
                      <a:pt x="84" y="0"/>
                      <a:pt x="85" y="1"/>
                    </a:cubicBezTo>
                    <a:cubicBezTo>
                      <a:pt x="86" y="1"/>
                      <a:pt x="87" y="1"/>
                      <a:pt x="87" y="2"/>
                    </a:cubicBezTo>
                    <a:cubicBezTo>
                      <a:pt x="87" y="2"/>
                      <a:pt x="88" y="3"/>
                      <a:pt x="88" y="4"/>
                    </a:cubicBezTo>
                    <a:lnTo>
                      <a:pt x="88" y="132"/>
                    </a:lnTo>
                    <a:close/>
                    <a:moveTo>
                      <a:pt x="63" y="74"/>
                    </a:moveTo>
                    <a:cubicBezTo>
                      <a:pt x="59" y="69"/>
                      <a:pt x="56" y="66"/>
                      <a:pt x="53" y="63"/>
                    </a:cubicBezTo>
                    <a:cubicBezTo>
                      <a:pt x="50" y="61"/>
                      <a:pt x="46" y="60"/>
                      <a:pt x="43" y="60"/>
                    </a:cubicBezTo>
                    <a:cubicBezTo>
                      <a:pt x="40" y="60"/>
                      <a:pt x="37" y="61"/>
                      <a:pt x="34" y="62"/>
                    </a:cubicBezTo>
                    <a:cubicBezTo>
                      <a:pt x="32" y="64"/>
                      <a:pt x="30" y="66"/>
                      <a:pt x="29" y="69"/>
                    </a:cubicBezTo>
                    <a:cubicBezTo>
                      <a:pt x="27" y="71"/>
                      <a:pt x="26" y="74"/>
                      <a:pt x="26" y="78"/>
                    </a:cubicBezTo>
                    <a:cubicBezTo>
                      <a:pt x="25" y="81"/>
                      <a:pt x="25" y="84"/>
                      <a:pt x="25" y="88"/>
                    </a:cubicBezTo>
                    <a:cubicBezTo>
                      <a:pt x="25" y="91"/>
                      <a:pt x="25" y="95"/>
                      <a:pt x="26" y="98"/>
                    </a:cubicBezTo>
                    <a:cubicBezTo>
                      <a:pt x="26" y="102"/>
                      <a:pt x="27" y="105"/>
                      <a:pt x="28" y="108"/>
                    </a:cubicBezTo>
                    <a:cubicBezTo>
                      <a:pt x="30" y="110"/>
                      <a:pt x="32" y="113"/>
                      <a:pt x="34" y="114"/>
                    </a:cubicBezTo>
                    <a:cubicBezTo>
                      <a:pt x="36" y="116"/>
                      <a:pt x="39" y="117"/>
                      <a:pt x="42" y="117"/>
                    </a:cubicBezTo>
                    <a:cubicBezTo>
                      <a:pt x="44" y="117"/>
                      <a:pt x="46" y="116"/>
                      <a:pt x="47" y="116"/>
                    </a:cubicBezTo>
                    <a:cubicBezTo>
                      <a:pt x="49" y="115"/>
                      <a:pt x="50" y="115"/>
                      <a:pt x="52" y="113"/>
                    </a:cubicBezTo>
                    <a:cubicBezTo>
                      <a:pt x="54" y="112"/>
                      <a:pt x="55" y="111"/>
                      <a:pt x="57" y="109"/>
                    </a:cubicBezTo>
                    <a:cubicBezTo>
                      <a:pt x="59" y="107"/>
                      <a:pt x="61" y="105"/>
                      <a:pt x="63" y="103"/>
                    </a:cubicBezTo>
                    <a:lnTo>
                      <a:pt x="63" y="74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5916644" y="6374390"/>
                <a:ext cx="88618" cy="97795"/>
              </a:xfrm>
              <a:custGeom>
                <a:rect b="b" l="l" r="r" t="t"/>
                <a:pathLst>
                  <a:path extrusionOk="0" h="98" w="86">
                    <a:moveTo>
                      <a:pt x="86" y="47"/>
                    </a:moveTo>
                    <a:cubicBezTo>
                      <a:pt x="86" y="50"/>
                      <a:pt x="85" y="52"/>
                      <a:pt x="84" y="53"/>
                    </a:cubicBezTo>
                    <a:cubicBezTo>
                      <a:pt x="83" y="55"/>
                      <a:pt x="81" y="56"/>
                      <a:pt x="78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6" y="63"/>
                      <a:pt x="27" y="66"/>
                    </a:cubicBezTo>
                    <a:cubicBezTo>
                      <a:pt x="27" y="69"/>
                      <a:pt x="29" y="71"/>
                      <a:pt x="31" y="73"/>
                    </a:cubicBezTo>
                    <a:cubicBezTo>
                      <a:pt x="33" y="75"/>
                      <a:pt x="35" y="77"/>
                      <a:pt x="38" y="78"/>
                    </a:cubicBezTo>
                    <a:cubicBezTo>
                      <a:pt x="41" y="79"/>
                      <a:pt x="45" y="80"/>
                      <a:pt x="49" y="80"/>
                    </a:cubicBezTo>
                    <a:cubicBezTo>
                      <a:pt x="53" y="80"/>
                      <a:pt x="57" y="80"/>
                      <a:pt x="61" y="79"/>
                    </a:cubicBezTo>
                    <a:cubicBezTo>
                      <a:pt x="64" y="78"/>
                      <a:pt x="67" y="78"/>
                      <a:pt x="69" y="77"/>
                    </a:cubicBezTo>
                    <a:cubicBezTo>
                      <a:pt x="71" y="76"/>
                      <a:pt x="73" y="75"/>
                      <a:pt x="75" y="75"/>
                    </a:cubicBezTo>
                    <a:cubicBezTo>
                      <a:pt x="76" y="74"/>
                      <a:pt x="78" y="74"/>
                      <a:pt x="79" y="74"/>
                    </a:cubicBezTo>
                    <a:cubicBezTo>
                      <a:pt x="79" y="74"/>
                      <a:pt x="80" y="74"/>
                      <a:pt x="80" y="74"/>
                    </a:cubicBezTo>
                    <a:cubicBezTo>
                      <a:pt x="81" y="74"/>
                      <a:pt x="81" y="75"/>
                      <a:pt x="81" y="75"/>
                    </a:cubicBezTo>
                    <a:cubicBezTo>
                      <a:pt x="81" y="76"/>
                      <a:pt x="82" y="77"/>
                      <a:pt x="82" y="78"/>
                    </a:cubicBezTo>
                    <a:cubicBezTo>
                      <a:pt x="82" y="79"/>
                      <a:pt x="82" y="80"/>
                      <a:pt x="82" y="82"/>
                    </a:cubicBezTo>
                    <a:cubicBezTo>
                      <a:pt x="82" y="83"/>
                      <a:pt x="82" y="85"/>
                      <a:pt x="82" y="86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9"/>
                      <a:pt x="81" y="90"/>
                      <a:pt x="81" y="90"/>
                    </a:cubicBezTo>
                    <a:cubicBezTo>
                      <a:pt x="81" y="91"/>
                      <a:pt x="80" y="91"/>
                      <a:pt x="80" y="91"/>
                    </a:cubicBezTo>
                    <a:cubicBezTo>
                      <a:pt x="79" y="92"/>
                      <a:pt x="78" y="93"/>
                      <a:pt x="76" y="93"/>
                    </a:cubicBezTo>
                    <a:cubicBezTo>
                      <a:pt x="74" y="94"/>
                      <a:pt x="72" y="95"/>
                      <a:pt x="69" y="96"/>
                    </a:cubicBezTo>
                    <a:cubicBezTo>
                      <a:pt x="66" y="96"/>
                      <a:pt x="63" y="97"/>
                      <a:pt x="59" y="98"/>
                    </a:cubicBezTo>
                    <a:cubicBezTo>
                      <a:pt x="55" y="98"/>
                      <a:pt x="51" y="98"/>
                      <a:pt x="47" y="98"/>
                    </a:cubicBezTo>
                    <a:cubicBezTo>
                      <a:pt x="39" y="98"/>
                      <a:pt x="32" y="97"/>
                      <a:pt x="26" y="95"/>
                    </a:cubicBezTo>
                    <a:cubicBezTo>
                      <a:pt x="21" y="94"/>
                      <a:pt x="16" y="91"/>
                      <a:pt x="12" y="87"/>
                    </a:cubicBezTo>
                    <a:cubicBezTo>
                      <a:pt x="8" y="83"/>
                      <a:pt x="5" y="78"/>
                      <a:pt x="3" y="72"/>
                    </a:cubicBezTo>
                    <a:cubicBezTo>
                      <a:pt x="1" y="65"/>
                      <a:pt x="0" y="58"/>
                      <a:pt x="0" y="50"/>
                    </a:cubicBezTo>
                    <a:cubicBezTo>
                      <a:pt x="0" y="43"/>
                      <a:pt x="1" y="36"/>
                      <a:pt x="3" y="29"/>
                    </a:cubicBezTo>
                    <a:cubicBezTo>
                      <a:pt x="5" y="23"/>
                      <a:pt x="8" y="18"/>
                      <a:pt x="12" y="13"/>
                    </a:cubicBezTo>
                    <a:cubicBezTo>
                      <a:pt x="16" y="9"/>
                      <a:pt x="21" y="6"/>
                      <a:pt x="26" y="4"/>
                    </a:cubicBezTo>
                    <a:cubicBezTo>
                      <a:pt x="32" y="1"/>
                      <a:pt x="38" y="0"/>
                      <a:pt x="45" y="0"/>
                    </a:cubicBezTo>
                    <a:cubicBezTo>
                      <a:pt x="52" y="0"/>
                      <a:pt x="58" y="1"/>
                      <a:pt x="63" y="3"/>
                    </a:cubicBezTo>
                    <a:cubicBezTo>
                      <a:pt x="69" y="6"/>
                      <a:pt x="73" y="9"/>
                      <a:pt x="76" y="12"/>
                    </a:cubicBezTo>
                    <a:cubicBezTo>
                      <a:pt x="80" y="16"/>
                      <a:pt x="82" y="21"/>
                      <a:pt x="84" y="26"/>
                    </a:cubicBezTo>
                    <a:cubicBezTo>
                      <a:pt x="85" y="31"/>
                      <a:pt x="86" y="37"/>
                      <a:pt x="86" y="43"/>
                    </a:cubicBezTo>
                    <a:lnTo>
                      <a:pt x="86" y="47"/>
                    </a:lnTo>
                    <a:close/>
                    <a:moveTo>
                      <a:pt x="62" y="40"/>
                    </a:moveTo>
                    <a:cubicBezTo>
                      <a:pt x="62" y="33"/>
                      <a:pt x="61" y="27"/>
                      <a:pt x="58" y="23"/>
                    </a:cubicBezTo>
                    <a:cubicBezTo>
                      <a:pt x="55" y="20"/>
                      <a:pt x="50" y="18"/>
                      <a:pt x="44" y="18"/>
                    </a:cubicBezTo>
                    <a:cubicBezTo>
                      <a:pt x="41" y="18"/>
                      <a:pt x="38" y="18"/>
                      <a:pt x="36" y="19"/>
                    </a:cubicBezTo>
                    <a:cubicBezTo>
                      <a:pt x="34" y="20"/>
                      <a:pt x="32" y="22"/>
                      <a:pt x="30" y="24"/>
                    </a:cubicBezTo>
                    <a:cubicBezTo>
                      <a:pt x="29" y="26"/>
                      <a:pt x="27" y="28"/>
                      <a:pt x="27" y="31"/>
                    </a:cubicBezTo>
                    <a:cubicBezTo>
                      <a:pt x="26" y="34"/>
                      <a:pt x="25" y="37"/>
                      <a:pt x="25" y="40"/>
                    </a:cubicBezTo>
                    <a:lnTo>
                      <a:pt x="62" y="4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6063814" y="6343344"/>
                <a:ext cx="134510" cy="128841"/>
              </a:xfrm>
              <a:custGeom>
                <a:rect b="b" l="l" r="r" t="t"/>
                <a:pathLst>
                  <a:path extrusionOk="0" h="127" w="132">
                    <a:moveTo>
                      <a:pt x="132" y="124"/>
                    </a:moveTo>
                    <a:cubicBezTo>
                      <a:pt x="132" y="125"/>
                      <a:pt x="132" y="125"/>
                      <a:pt x="132" y="125"/>
                    </a:cubicBezTo>
                    <a:cubicBezTo>
                      <a:pt x="132" y="126"/>
                      <a:pt x="131" y="126"/>
                      <a:pt x="131" y="126"/>
                    </a:cubicBezTo>
                    <a:cubicBezTo>
                      <a:pt x="130" y="126"/>
                      <a:pt x="130" y="126"/>
                      <a:pt x="129" y="127"/>
                    </a:cubicBezTo>
                    <a:cubicBezTo>
                      <a:pt x="128" y="127"/>
                      <a:pt x="127" y="127"/>
                      <a:pt x="126" y="127"/>
                    </a:cubicBezTo>
                    <a:cubicBezTo>
                      <a:pt x="125" y="127"/>
                      <a:pt x="124" y="127"/>
                      <a:pt x="123" y="127"/>
                    </a:cubicBezTo>
                    <a:cubicBezTo>
                      <a:pt x="123" y="126"/>
                      <a:pt x="122" y="126"/>
                      <a:pt x="121" y="126"/>
                    </a:cubicBezTo>
                    <a:cubicBezTo>
                      <a:pt x="121" y="126"/>
                      <a:pt x="121" y="126"/>
                      <a:pt x="120" y="125"/>
                    </a:cubicBezTo>
                    <a:cubicBezTo>
                      <a:pt x="120" y="125"/>
                      <a:pt x="120" y="125"/>
                      <a:pt x="120" y="124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0" y="125"/>
                      <a:pt x="70" y="125"/>
                      <a:pt x="70" y="126"/>
                    </a:cubicBezTo>
                    <a:cubicBezTo>
                      <a:pt x="69" y="126"/>
                      <a:pt x="69" y="126"/>
                      <a:pt x="68" y="126"/>
                    </a:cubicBezTo>
                    <a:cubicBezTo>
                      <a:pt x="68" y="126"/>
                      <a:pt x="67" y="127"/>
                      <a:pt x="67" y="127"/>
                    </a:cubicBezTo>
                    <a:cubicBezTo>
                      <a:pt x="66" y="127"/>
                      <a:pt x="66" y="127"/>
                      <a:pt x="65" y="127"/>
                    </a:cubicBezTo>
                    <a:cubicBezTo>
                      <a:pt x="64" y="127"/>
                      <a:pt x="63" y="127"/>
                      <a:pt x="62" y="127"/>
                    </a:cubicBezTo>
                    <a:cubicBezTo>
                      <a:pt x="62" y="127"/>
                      <a:pt x="61" y="126"/>
                      <a:pt x="61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12" y="125"/>
                      <a:pt x="12" y="125"/>
                      <a:pt x="11" y="125"/>
                    </a:cubicBezTo>
                    <a:cubicBezTo>
                      <a:pt x="11" y="126"/>
                      <a:pt x="11" y="126"/>
                      <a:pt x="10" y="126"/>
                    </a:cubicBezTo>
                    <a:cubicBezTo>
                      <a:pt x="10" y="126"/>
                      <a:pt x="9" y="126"/>
                      <a:pt x="8" y="127"/>
                    </a:cubicBezTo>
                    <a:cubicBezTo>
                      <a:pt x="8" y="127"/>
                      <a:pt x="7" y="127"/>
                      <a:pt x="5" y="127"/>
                    </a:cubicBezTo>
                    <a:cubicBezTo>
                      <a:pt x="4" y="127"/>
                      <a:pt x="3" y="127"/>
                      <a:pt x="3" y="127"/>
                    </a:cubicBezTo>
                    <a:cubicBezTo>
                      <a:pt x="2" y="126"/>
                      <a:pt x="1" y="126"/>
                      <a:pt x="1" y="126"/>
                    </a:cubicBezTo>
                    <a:cubicBezTo>
                      <a:pt x="0" y="126"/>
                      <a:pt x="0" y="126"/>
                      <a:pt x="0" y="125"/>
                    </a:cubicBezTo>
                    <a:cubicBezTo>
                      <a:pt x="0" y="125"/>
                      <a:pt x="0" y="125"/>
                      <a:pt x="0" y="1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17" y="1"/>
                      <a:pt x="18" y="1"/>
                      <a:pt x="19" y="2"/>
                    </a:cubicBezTo>
                    <a:cubicBezTo>
                      <a:pt x="20" y="3"/>
                      <a:pt x="21" y="3"/>
                      <a:pt x="22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10" y="7"/>
                      <a:pt x="111" y="5"/>
                      <a:pt x="111" y="4"/>
                    </a:cubicBezTo>
                    <a:cubicBezTo>
                      <a:pt x="112" y="3"/>
                      <a:pt x="113" y="2"/>
                      <a:pt x="114" y="2"/>
                    </a:cubicBezTo>
                    <a:cubicBezTo>
                      <a:pt x="115" y="1"/>
                      <a:pt x="115" y="0"/>
                      <a:pt x="116" y="0"/>
                    </a:cubicBezTo>
                    <a:cubicBezTo>
                      <a:pt x="117" y="0"/>
                      <a:pt x="118" y="0"/>
                      <a:pt x="12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8" y="0"/>
                      <a:pt x="129" y="0"/>
                    </a:cubicBezTo>
                    <a:cubicBezTo>
                      <a:pt x="129" y="0"/>
                      <a:pt x="130" y="1"/>
                      <a:pt x="130" y="1"/>
                    </a:cubicBezTo>
                    <a:cubicBezTo>
                      <a:pt x="131" y="2"/>
                      <a:pt x="131" y="2"/>
                      <a:pt x="132" y="3"/>
                    </a:cubicBezTo>
                    <a:cubicBezTo>
                      <a:pt x="132" y="4"/>
                      <a:pt x="132" y="5"/>
                      <a:pt x="132" y="6"/>
                    </a:cubicBezTo>
                    <a:lnTo>
                      <a:pt x="132" y="124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6217312" y="6375943"/>
                <a:ext cx="79123" cy="96242"/>
              </a:xfrm>
              <a:custGeom>
                <a:rect b="b" l="l" r="r" t="t"/>
                <a:pathLst>
                  <a:path extrusionOk="0" h="96" w="78">
                    <a:moveTo>
                      <a:pt x="78" y="43"/>
                    </a:moveTo>
                    <a:cubicBezTo>
                      <a:pt x="78" y="46"/>
                      <a:pt x="78" y="47"/>
                      <a:pt x="76" y="48"/>
                    </a:cubicBezTo>
                    <a:cubicBezTo>
                      <a:pt x="75" y="49"/>
                      <a:pt x="74" y="50"/>
                      <a:pt x="7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5"/>
                      <a:pt x="13" y="60"/>
                      <a:pt x="14" y="64"/>
                    </a:cubicBezTo>
                    <a:cubicBezTo>
                      <a:pt x="15" y="69"/>
                      <a:pt x="17" y="73"/>
                      <a:pt x="19" y="76"/>
                    </a:cubicBezTo>
                    <a:cubicBezTo>
                      <a:pt x="22" y="79"/>
                      <a:pt x="25" y="81"/>
                      <a:pt x="29" y="83"/>
                    </a:cubicBezTo>
                    <a:cubicBezTo>
                      <a:pt x="33" y="85"/>
                      <a:pt x="38" y="86"/>
                      <a:pt x="44" y="86"/>
                    </a:cubicBezTo>
                    <a:cubicBezTo>
                      <a:pt x="48" y="86"/>
                      <a:pt x="51" y="85"/>
                      <a:pt x="55" y="85"/>
                    </a:cubicBezTo>
                    <a:cubicBezTo>
                      <a:pt x="58" y="84"/>
                      <a:pt x="61" y="83"/>
                      <a:pt x="63" y="82"/>
                    </a:cubicBezTo>
                    <a:cubicBezTo>
                      <a:pt x="66" y="81"/>
                      <a:pt x="68" y="81"/>
                      <a:pt x="69" y="80"/>
                    </a:cubicBezTo>
                    <a:cubicBezTo>
                      <a:pt x="71" y="79"/>
                      <a:pt x="72" y="79"/>
                      <a:pt x="72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9"/>
                      <a:pt x="74" y="80"/>
                      <a:pt x="74" y="80"/>
                    </a:cubicBezTo>
                    <a:cubicBezTo>
                      <a:pt x="74" y="80"/>
                      <a:pt x="75" y="81"/>
                      <a:pt x="75" y="82"/>
                    </a:cubicBezTo>
                    <a:cubicBezTo>
                      <a:pt x="75" y="82"/>
                      <a:pt x="75" y="83"/>
                      <a:pt x="75" y="84"/>
                    </a:cubicBezTo>
                    <a:cubicBezTo>
                      <a:pt x="75" y="84"/>
                      <a:pt x="75" y="85"/>
                      <a:pt x="75" y="85"/>
                    </a:cubicBezTo>
                    <a:cubicBezTo>
                      <a:pt x="75" y="86"/>
                      <a:pt x="75" y="86"/>
                      <a:pt x="74" y="86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4" y="88"/>
                      <a:pt x="73" y="88"/>
                    </a:cubicBezTo>
                    <a:cubicBezTo>
                      <a:pt x="73" y="89"/>
                      <a:pt x="72" y="89"/>
                      <a:pt x="70" y="90"/>
                    </a:cubicBezTo>
                    <a:cubicBezTo>
                      <a:pt x="69" y="91"/>
                      <a:pt x="66" y="92"/>
                      <a:pt x="64" y="93"/>
                    </a:cubicBezTo>
                    <a:cubicBezTo>
                      <a:pt x="61" y="93"/>
                      <a:pt x="58" y="94"/>
                      <a:pt x="54" y="95"/>
                    </a:cubicBezTo>
                    <a:cubicBezTo>
                      <a:pt x="50" y="95"/>
                      <a:pt x="46" y="96"/>
                      <a:pt x="42" y="96"/>
                    </a:cubicBezTo>
                    <a:cubicBezTo>
                      <a:pt x="35" y="96"/>
                      <a:pt x="29" y="95"/>
                      <a:pt x="24" y="93"/>
                    </a:cubicBezTo>
                    <a:cubicBezTo>
                      <a:pt x="19" y="91"/>
                      <a:pt x="14" y="88"/>
                      <a:pt x="11" y="84"/>
                    </a:cubicBezTo>
                    <a:cubicBezTo>
                      <a:pt x="7" y="80"/>
                      <a:pt x="4" y="75"/>
                      <a:pt x="3" y="69"/>
                    </a:cubicBezTo>
                    <a:cubicBezTo>
                      <a:pt x="1" y="63"/>
                      <a:pt x="0" y="56"/>
                      <a:pt x="0" y="48"/>
                    </a:cubicBezTo>
                    <a:cubicBezTo>
                      <a:pt x="0" y="41"/>
                      <a:pt x="1" y="34"/>
                      <a:pt x="3" y="28"/>
                    </a:cubicBezTo>
                    <a:cubicBezTo>
                      <a:pt x="5" y="22"/>
                      <a:pt x="7" y="17"/>
                      <a:pt x="11" y="13"/>
                    </a:cubicBezTo>
                    <a:cubicBezTo>
                      <a:pt x="15" y="9"/>
                      <a:pt x="19" y="6"/>
                      <a:pt x="24" y="3"/>
                    </a:cubicBezTo>
                    <a:cubicBezTo>
                      <a:pt x="29" y="1"/>
                      <a:pt x="35" y="0"/>
                      <a:pt x="41" y="0"/>
                    </a:cubicBezTo>
                    <a:cubicBezTo>
                      <a:pt x="48" y="0"/>
                      <a:pt x="53" y="1"/>
                      <a:pt x="58" y="4"/>
                    </a:cubicBezTo>
                    <a:cubicBezTo>
                      <a:pt x="63" y="6"/>
                      <a:pt x="66" y="9"/>
                      <a:pt x="69" y="12"/>
                    </a:cubicBezTo>
                    <a:cubicBezTo>
                      <a:pt x="73" y="16"/>
                      <a:pt x="75" y="21"/>
                      <a:pt x="76" y="26"/>
                    </a:cubicBezTo>
                    <a:cubicBezTo>
                      <a:pt x="78" y="30"/>
                      <a:pt x="78" y="36"/>
                      <a:pt x="78" y="41"/>
                    </a:cubicBezTo>
                    <a:lnTo>
                      <a:pt x="78" y="43"/>
                    </a:lnTo>
                    <a:close/>
                    <a:moveTo>
                      <a:pt x="66" y="40"/>
                    </a:moveTo>
                    <a:cubicBezTo>
                      <a:pt x="66" y="31"/>
                      <a:pt x="64" y="23"/>
                      <a:pt x="60" y="18"/>
                    </a:cubicBezTo>
                    <a:cubicBezTo>
                      <a:pt x="55" y="13"/>
                      <a:pt x="49" y="10"/>
                      <a:pt x="40" y="10"/>
                    </a:cubicBezTo>
                    <a:cubicBezTo>
                      <a:pt x="36" y="10"/>
                      <a:pt x="32" y="11"/>
                      <a:pt x="28" y="13"/>
                    </a:cubicBezTo>
                    <a:cubicBezTo>
                      <a:pt x="25" y="14"/>
                      <a:pt x="22" y="17"/>
                      <a:pt x="20" y="19"/>
                    </a:cubicBezTo>
                    <a:cubicBezTo>
                      <a:pt x="18" y="22"/>
                      <a:pt x="16" y="25"/>
                      <a:pt x="14" y="29"/>
                    </a:cubicBezTo>
                    <a:cubicBezTo>
                      <a:pt x="13" y="32"/>
                      <a:pt x="13" y="36"/>
                      <a:pt x="12" y="40"/>
                    </a:cubicBezTo>
                    <a:lnTo>
                      <a:pt x="66" y="4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6313843" y="6375943"/>
                <a:ext cx="129762" cy="96242"/>
              </a:xfrm>
              <a:custGeom>
                <a:rect b="b" l="l" r="r" t="t"/>
                <a:pathLst>
                  <a:path extrusionOk="0" h="95" w="126">
                    <a:moveTo>
                      <a:pt x="126" y="92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4"/>
                      <a:pt x="126" y="94"/>
                      <a:pt x="125" y="94"/>
                    </a:cubicBezTo>
                    <a:cubicBezTo>
                      <a:pt x="125" y="94"/>
                      <a:pt x="124" y="94"/>
                      <a:pt x="123" y="95"/>
                    </a:cubicBezTo>
                    <a:cubicBezTo>
                      <a:pt x="123" y="95"/>
                      <a:pt x="122" y="95"/>
                      <a:pt x="121" y="95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4"/>
                      <a:pt x="116" y="94"/>
                      <a:pt x="116" y="94"/>
                    </a:cubicBezTo>
                    <a:cubicBezTo>
                      <a:pt x="115" y="94"/>
                      <a:pt x="115" y="94"/>
                      <a:pt x="115" y="93"/>
                    </a:cubicBezTo>
                    <a:cubicBezTo>
                      <a:pt x="115" y="93"/>
                      <a:pt x="115" y="93"/>
                      <a:pt x="115" y="92"/>
                    </a:cubicBezTo>
                    <a:cubicBezTo>
                      <a:pt x="115" y="38"/>
                      <a:pt x="115" y="38"/>
                      <a:pt x="115" y="38"/>
                    </a:cubicBezTo>
                    <a:cubicBezTo>
                      <a:pt x="115" y="34"/>
                      <a:pt x="114" y="30"/>
                      <a:pt x="114" y="26"/>
                    </a:cubicBezTo>
                    <a:cubicBezTo>
                      <a:pt x="113" y="23"/>
                      <a:pt x="112" y="20"/>
                      <a:pt x="110" y="18"/>
                    </a:cubicBezTo>
                    <a:cubicBezTo>
                      <a:pt x="109" y="15"/>
                      <a:pt x="106" y="13"/>
                      <a:pt x="104" y="12"/>
                    </a:cubicBezTo>
                    <a:cubicBezTo>
                      <a:pt x="102" y="11"/>
                      <a:pt x="99" y="10"/>
                      <a:pt x="95" y="10"/>
                    </a:cubicBezTo>
                    <a:cubicBezTo>
                      <a:pt x="91" y="10"/>
                      <a:pt x="87" y="12"/>
                      <a:pt x="83" y="15"/>
                    </a:cubicBezTo>
                    <a:cubicBezTo>
                      <a:pt x="79" y="18"/>
                      <a:pt x="74" y="23"/>
                      <a:pt x="69" y="29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4"/>
                      <a:pt x="68" y="94"/>
                      <a:pt x="68" y="94"/>
                    </a:cubicBezTo>
                    <a:cubicBezTo>
                      <a:pt x="67" y="94"/>
                      <a:pt x="67" y="94"/>
                      <a:pt x="66" y="95"/>
                    </a:cubicBezTo>
                    <a:cubicBezTo>
                      <a:pt x="65" y="95"/>
                      <a:pt x="64" y="95"/>
                      <a:pt x="63" y="95"/>
                    </a:cubicBezTo>
                    <a:cubicBezTo>
                      <a:pt x="62" y="95"/>
                      <a:pt x="61" y="95"/>
                      <a:pt x="60" y="95"/>
                    </a:cubicBezTo>
                    <a:cubicBezTo>
                      <a:pt x="60" y="94"/>
                      <a:pt x="59" y="94"/>
                      <a:pt x="59" y="94"/>
                    </a:cubicBezTo>
                    <a:cubicBezTo>
                      <a:pt x="58" y="94"/>
                      <a:pt x="58" y="94"/>
                      <a:pt x="58" y="93"/>
                    </a:cubicBezTo>
                    <a:cubicBezTo>
                      <a:pt x="58" y="93"/>
                      <a:pt x="57" y="93"/>
                      <a:pt x="57" y="92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4"/>
                      <a:pt x="57" y="30"/>
                      <a:pt x="56" y="26"/>
                    </a:cubicBezTo>
                    <a:cubicBezTo>
                      <a:pt x="56" y="23"/>
                      <a:pt x="54" y="20"/>
                      <a:pt x="53" y="18"/>
                    </a:cubicBezTo>
                    <a:cubicBezTo>
                      <a:pt x="51" y="15"/>
                      <a:pt x="49" y="13"/>
                      <a:pt x="47" y="12"/>
                    </a:cubicBezTo>
                    <a:cubicBezTo>
                      <a:pt x="44" y="11"/>
                      <a:pt x="41" y="10"/>
                      <a:pt x="38" y="10"/>
                    </a:cubicBezTo>
                    <a:cubicBezTo>
                      <a:pt x="34" y="10"/>
                      <a:pt x="30" y="12"/>
                      <a:pt x="25" y="15"/>
                    </a:cubicBezTo>
                    <a:cubicBezTo>
                      <a:pt x="21" y="18"/>
                      <a:pt x="17" y="23"/>
                      <a:pt x="12" y="29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1" y="93"/>
                    </a:cubicBezTo>
                    <a:cubicBezTo>
                      <a:pt x="11" y="94"/>
                      <a:pt x="11" y="94"/>
                      <a:pt x="10" y="94"/>
                    </a:cubicBezTo>
                    <a:cubicBezTo>
                      <a:pt x="10" y="94"/>
                      <a:pt x="9" y="94"/>
                      <a:pt x="9" y="95"/>
                    </a:cubicBezTo>
                    <a:cubicBezTo>
                      <a:pt x="8" y="95"/>
                      <a:pt x="7" y="95"/>
                      <a:pt x="6" y="95"/>
                    </a:cubicBezTo>
                    <a:cubicBezTo>
                      <a:pt x="5" y="95"/>
                      <a:pt x="4" y="95"/>
                      <a:pt x="3" y="95"/>
                    </a:cubicBezTo>
                    <a:cubicBezTo>
                      <a:pt x="2" y="94"/>
                      <a:pt x="2" y="94"/>
                      <a:pt x="1" y="94"/>
                    </a:cubicBezTo>
                    <a:cubicBezTo>
                      <a:pt x="1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6" y="11"/>
                      <a:pt x="21" y="7"/>
                      <a:pt x="26" y="4"/>
                    </a:cubicBezTo>
                    <a:cubicBezTo>
                      <a:pt x="30" y="1"/>
                      <a:pt x="35" y="0"/>
                      <a:pt x="39" y="0"/>
                    </a:cubicBezTo>
                    <a:cubicBezTo>
                      <a:pt x="43" y="0"/>
                      <a:pt x="46" y="1"/>
                      <a:pt x="49" y="2"/>
                    </a:cubicBezTo>
                    <a:cubicBezTo>
                      <a:pt x="52" y="2"/>
                      <a:pt x="55" y="4"/>
                      <a:pt x="57" y="5"/>
                    </a:cubicBezTo>
                    <a:cubicBezTo>
                      <a:pt x="59" y="7"/>
                      <a:pt x="61" y="9"/>
                      <a:pt x="63" y="11"/>
                    </a:cubicBezTo>
                    <a:cubicBezTo>
                      <a:pt x="64" y="13"/>
                      <a:pt x="65" y="16"/>
                      <a:pt x="66" y="18"/>
                    </a:cubicBezTo>
                    <a:cubicBezTo>
                      <a:pt x="69" y="15"/>
                      <a:pt x="72" y="12"/>
                      <a:pt x="75" y="10"/>
                    </a:cubicBezTo>
                    <a:cubicBezTo>
                      <a:pt x="78" y="7"/>
                      <a:pt x="80" y="6"/>
                      <a:pt x="83" y="4"/>
                    </a:cubicBezTo>
                    <a:cubicBezTo>
                      <a:pt x="85" y="3"/>
                      <a:pt x="88" y="2"/>
                      <a:pt x="90" y="1"/>
                    </a:cubicBezTo>
                    <a:cubicBezTo>
                      <a:pt x="92" y="1"/>
                      <a:pt x="94" y="0"/>
                      <a:pt x="97" y="0"/>
                    </a:cubicBezTo>
                    <a:cubicBezTo>
                      <a:pt x="102" y="0"/>
                      <a:pt x="107" y="1"/>
                      <a:pt x="111" y="3"/>
                    </a:cubicBezTo>
                    <a:cubicBezTo>
                      <a:pt x="115" y="5"/>
                      <a:pt x="118" y="8"/>
                      <a:pt x="120" y="11"/>
                    </a:cubicBezTo>
                    <a:cubicBezTo>
                      <a:pt x="122" y="14"/>
                      <a:pt x="124" y="18"/>
                      <a:pt x="125" y="23"/>
                    </a:cubicBezTo>
                    <a:cubicBezTo>
                      <a:pt x="126" y="27"/>
                      <a:pt x="126" y="32"/>
                      <a:pt x="126" y="37"/>
                    </a:cubicBezTo>
                    <a:lnTo>
                      <a:pt x="126" y="92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6467342" y="6334031"/>
                <a:ext cx="77541" cy="138155"/>
              </a:xfrm>
              <a:custGeom>
                <a:rect b="b" l="l" r="r" t="t"/>
                <a:pathLst>
                  <a:path extrusionOk="0" h="138" w="77">
                    <a:moveTo>
                      <a:pt x="77" y="89"/>
                    </a:moveTo>
                    <a:cubicBezTo>
                      <a:pt x="77" y="96"/>
                      <a:pt x="76" y="103"/>
                      <a:pt x="75" y="109"/>
                    </a:cubicBezTo>
                    <a:cubicBezTo>
                      <a:pt x="73" y="115"/>
                      <a:pt x="71" y="120"/>
                      <a:pt x="67" y="125"/>
                    </a:cubicBezTo>
                    <a:cubicBezTo>
                      <a:pt x="64" y="129"/>
                      <a:pt x="60" y="132"/>
                      <a:pt x="55" y="134"/>
                    </a:cubicBezTo>
                    <a:cubicBezTo>
                      <a:pt x="51" y="137"/>
                      <a:pt x="45" y="138"/>
                      <a:pt x="39" y="138"/>
                    </a:cubicBezTo>
                    <a:cubicBezTo>
                      <a:pt x="36" y="138"/>
                      <a:pt x="34" y="138"/>
                      <a:pt x="31" y="137"/>
                    </a:cubicBezTo>
                    <a:cubicBezTo>
                      <a:pt x="29" y="136"/>
                      <a:pt x="27" y="136"/>
                      <a:pt x="25" y="134"/>
                    </a:cubicBezTo>
                    <a:cubicBezTo>
                      <a:pt x="22" y="133"/>
                      <a:pt x="20" y="132"/>
                      <a:pt x="18" y="130"/>
                    </a:cubicBezTo>
                    <a:cubicBezTo>
                      <a:pt x="16" y="128"/>
                      <a:pt x="13" y="125"/>
                      <a:pt x="10" y="12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6"/>
                      <a:pt x="10" y="136"/>
                      <a:pt x="9" y="136"/>
                    </a:cubicBezTo>
                    <a:cubicBezTo>
                      <a:pt x="9" y="136"/>
                      <a:pt x="8" y="137"/>
                      <a:pt x="7" y="137"/>
                    </a:cubicBezTo>
                    <a:cubicBezTo>
                      <a:pt x="7" y="137"/>
                      <a:pt x="6" y="137"/>
                      <a:pt x="5" y="137"/>
                    </a:cubicBezTo>
                    <a:cubicBezTo>
                      <a:pt x="4" y="137"/>
                      <a:pt x="3" y="137"/>
                      <a:pt x="2" y="137"/>
                    </a:cubicBezTo>
                    <a:cubicBezTo>
                      <a:pt x="2" y="137"/>
                      <a:pt x="1" y="136"/>
                      <a:pt x="1" y="136"/>
                    </a:cubicBezTo>
                    <a:cubicBezTo>
                      <a:pt x="0" y="136"/>
                      <a:pt x="0" y="136"/>
                      <a:pt x="0" y="135"/>
                    </a:cubicBezTo>
                    <a:cubicBezTo>
                      <a:pt x="0" y="135"/>
                      <a:pt x="0" y="135"/>
                      <a:pt x="0" y="1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4" y="55"/>
                      <a:pt x="17" y="52"/>
                      <a:pt x="19" y="50"/>
                    </a:cubicBezTo>
                    <a:cubicBezTo>
                      <a:pt x="22" y="48"/>
                      <a:pt x="24" y="47"/>
                      <a:pt x="27" y="46"/>
                    </a:cubicBezTo>
                    <a:cubicBezTo>
                      <a:pt x="29" y="44"/>
                      <a:pt x="32" y="44"/>
                      <a:pt x="34" y="43"/>
                    </a:cubicBezTo>
                    <a:cubicBezTo>
                      <a:pt x="36" y="42"/>
                      <a:pt x="39" y="42"/>
                      <a:pt x="41" y="42"/>
                    </a:cubicBezTo>
                    <a:cubicBezTo>
                      <a:pt x="48" y="42"/>
                      <a:pt x="53" y="43"/>
                      <a:pt x="58" y="46"/>
                    </a:cubicBezTo>
                    <a:cubicBezTo>
                      <a:pt x="62" y="48"/>
                      <a:pt x="66" y="52"/>
                      <a:pt x="69" y="56"/>
                    </a:cubicBezTo>
                    <a:cubicBezTo>
                      <a:pt x="72" y="60"/>
                      <a:pt x="74" y="65"/>
                      <a:pt x="75" y="71"/>
                    </a:cubicBezTo>
                    <a:cubicBezTo>
                      <a:pt x="76" y="76"/>
                      <a:pt x="77" y="83"/>
                      <a:pt x="77" y="89"/>
                    </a:cubicBezTo>
                    <a:close/>
                    <a:moveTo>
                      <a:pt x="65" y="91"/>
                    </a:moveTo>
                    <a:cubicBezTo>
                      <a:pt x="65" y="86"/>
                      <a:pt x="64" y="81"/>
                      <a:pt x="64" y="76"/>
                    </a:cubicBezTo>
                    <a:cubicBezTo>
                      <a:pt x="63" y="72"/>
                      <a:pt x="62" y="68"/>
                      <a:pt x="60" y="64"/>
                    </a:cubicBezTo>
                    <a:cubicBezTo>
                      <a:pt x="58" y="61"/>
                      <a:pt x="55" y="58"/>
                      <a:pt x="52" y="55"/>
                    </a:cubicBezTo>
                    <a:cubicBezTo>
                      <a:pt x="49" y="53"/>
                      <a:pt x="45" y="52"/>
                      <a:pt x="40" y="52"/>
                    </a:cubicBezTo>
                    <a:cubicBezTo>
                      <a:pt x="38" y="52"/>
                      <a:pt x="36" y="53"/>
                      <a:pt x="34" y="53"/>
                    </a:cubicBezTo>
                    <a:cubicBezTo>
                      <a:pt x="31" y="54"/>
                      <a:pt x="29" y="55"/>
                      <a:pt x="27" y="56"/>
                    </a:cubicBezTo>
                    <a:cubicBezTo>
                      <a:pt x="24" y="58"/>
                      <a:pt x="22" y="60"/>
                      <a:pt x="19" y="62"/>
                    </a:cubicBezTo>
                    <a:cubicBezTo>
                      <a:pt x="17" y="65"/>
                      <a:pt x="14" y="68"/>
                      <a:pt x="11" y="71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6" y="115"/>
                      <a:pt x="21" y="120"/>
                      <a:pt x="26" y="123"/>
                    </a:cubicBezTo>
                    <a:cubicBezTo>
                      <a:pt x="30" y="126"/>
                      <a:pt x="35" y="128"/>
                      <a:pt x="40" y="128"/>
                    </a:cubicBezTo>
                    <a:cubicBezTo>
                      <a:pt x="44" y="128"/>
                      <a:pt x="48" y="127"/>
                      <a:pt x="51" y="125"/>
                    </a:cubicBezTo>
                    <a:cubicBezTo>
                      <a:pt x="54" y="122"/>
                      <a:pt x="57" y="120"/>
                      <a:pt x="59" y="116"/>
                    </a:cubicBezTo>
                    <a:cubicBezTo>
                      <a:pt x="61" y="113"/>
                      <a:pt x="63" y="109"/>
                      <a:pt x="63" y="104"/>
                    </a:cubicBezTo>
                    <a:cubicBezTo>
                      <a:pt x="64" y="100"/>
                      <a:pt x="65" y="95"/>
                      <a:pt x="65" y="91"/>
                    </a:cubicBez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6555960" y="6375943"/>
                <a:ext cx="80706" cy="96242"/>
              </a:xfrm>
              <a:custGeom>
                <a:rect b="b" l="l" r="r" t="t"/>
                <a:pathLst>
                  <a:path extrusionOk="0" h="96" w="78">
                    <a:moveTo>
                      <a:pt x="78" y="43"/>
                    </a:moveTo>
                    <a:cubicBezTo>
                      <a:pt x="78" y="46"/>
                      <a:pt x="78" y="47"/>
                      <a:pt x="76" y="48"/>
                    </a:cubicBezTo>
                    <a:cubicBezTo>
                      <a:pt x="75" y="49"/>
                      <a:pt x="74" y="50"/>
                      <a:pt x="7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5"/>
                      <a:pt x="13" y="60"/>
                      <a:pt x="14" y="64"/>
                    </a:cubicBezTo>
                    <a:cubicBezTo>
                      <a:pt x="15" y="69"/>
                      <a:pt x="17" y="73"/>
                      <a:pt x="19" y="76"/>
                    </a:cubicBezTo>
                    <a:cubicBezTo>
                      <a:pt x="22" y="79"/>
                      <a:pt x="25" y="81"/>
                      <a:pt x="29" y="83"/>
                    </a:cubicBezTo>
                    <a:cubicBezTo>
                      <a:pt x="33" y="85"/>
                      <a:pt x="38" y="86"/>
                      <a:pt x="44" y="86"/>
                    </a:cubicBezTo>
                    <a:cubicBezTo>
                      <a:pt x="48" y="86"/>
                      <a:pt x="51" y="85"/>
                      <a:pt x="55" y="85"/>
                    </a:cubicBezTo>
                    <a:cubicBezTo>
                      <a:pt x="58" y="84"/>
                      <a:pt x="61" y="83"/>
                      <a:pt x="63" y="82"/>
                    </a:cubicBezTo>
                    <a:cubicBezTo>
                      <a:pt x="66" y="81"/>
                      <a:pt x="67" y="81"/>
                      <a:pt x="69" y="80"/>
                    </a:cubicBezTo>
                    <a:cubicBezTo>
                      <a:pt x="71" y="79"/>
                      <a:pt x="72" y="79"/>
                      <a:pt x="72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9"/>
                      <a:pt x="74" y="80"/>
                      <a:pt x="74" y="80"/>
                    </a:cubicBezTo>
                    <a:cubicBezTo>
                      <a:pt x="74" y="80"/>
                      <a:pt x="74" y="81"/>
                      <a:pt x="75" y="82"/>
                    </a:cubicBezTo>
                    <a:cubicBezTo>
                      <a:pt x="75" y="82"/>
                      <a:pt x="75" y="83"/>
                      <a:pt x="75" y="84"/>
                    </a:cubicBezTo>
                    <a:cubicBezTo>
                      <a:pt x="75" y="84"/>
                      <a:pt x="75" y="85"/>
                      <a:pt x="75" y="85"/>
                    </a:cubicBezTo>
                    <a:cubicBezTo>
                      <a:pt x="75" y="86"/>
                      <a:pt x="74" y="86"/>
                      <a:pt x="74" y="86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8"/>
                    </a:cubicBezTo>
                    <a:cubicBezTo>
                      <a:pt x="73" y="89"/>
                      <a:pt x="72" y="89"/>
                      <a:pt x="70" y="90"/>
                    </a:cubicBezTo>
                    <a:cubicBezTo>
                      <a:pt x="68" y="91"/>
                      <a:pt x="66" y="92"/>
                      <a:pt x="63" y="93"/>
                    </a:cubicBezTo>
                    <a:cubicBezTo>
                      <a:pt x="61" y="93"/>
                      <a:pt x="58" y="94"/>
                      <a:pt x="54" y="95"/>
                    </a:cubicBezTo>
                    <a:cubicBezTo>
                      <a:pt x="50" y="95"/>
                      <a:pt x="46" y="96"/>
                      <a:pt x="42" y="96"/>
                    </a:cubicBezTo>
                    <a:cubicBezTo>
                      <a:pt x="35" y="96"/>
                      <a:pt x="29" y="95"/>
                      <a:pt x="24" y="93"/>
                    </a:cubicBezTo>
                    <a:cubicBezTo>
                      <a:pt x="19" y="91"/>
                      <a:pt x="14" y="88"/>
                      <a:pt x="11" y="84"/>
                    </a:cubicBezTo>
                    <a:cubicBezTo>
                      <a:pt x="7" y="80"/>
                      <a:pt x="4" y="75"/>
                      <a:pt x="3" y="69"/>
                    </a:cubicBezTo>
                    <a:cubicBezTo>
                      <a:pt x="1" y="63"/>
                      <a:pt x="0" y="56"/>
                      <a:pt x="0" y="48"/>
                    </a:cubicBezTo>
                    <a:cubicBezTo>
                      <a:pt x="0" y="41"/>
                      <a:pt x="1" y="34"/>
                      <a:pt x="3" y="28"/>
                    </a:cubicBezTo>
                    <a:cubicBezTo>
                      <a:pt x="5" y="22"/>
                      <a:pt x="7" y="17"/>
                      <a:pt x="11" y="13"/>
                    </a:cubicBezTo>
                    <a:cubicBezTo>
                      <a:pt x="14" y="9"/>
                      <a:pt x="19" y="6"/>
                      <a:pt x="24" y="3"/>
                    </a:cubicBezTo>
                    <a:cubicBezTo>
                      <a:pt x="29" y="1"/>
                      <a:pt x="35" y="0"/>
                      <a:pt x="41" y="0"/>
                    </a:cubicBezTo>
                    <a:cubicBezTo>
                      <a:pt x="47" y="0"/>
                      <a:pt x="53" y="1"/>
                      <a:pt x="58" y="4"/>
                    </a:cubicBezTo>
                    <a:cubicBezTo>
                      <a:pt x="62" y="6"/>
                      <a:pt x="66" y="9"/>
                      <a:pt x="69" y="12"/>
                    </a:cubicBezTo>
                    <a:cubicBezTo>
                      <a:pt x="72" y="16"/>
                      <a:pt x="75" y="21"/>
                      <a:pt x="76" y="26"/>
                    </a:cubicBezTo>
                    <a:cubicBezTo>
                      <a:pt x="77" y="30"/>
                      <a:pt x="78" y="36"/>
                      <a:pt x="78" y="41"/>
                    </a:cubicBezTo>
                    <a:lnTo>
                      <a:pt x="78" y="43"/>
                    </a:lnTo>
                    <a:close/>
                    <a:moveTo>
                      <a:pt x="66" y="40"/>
                    </a:moveTo>
                    <a:cubicBezTo>
                      <a:pt x="66" y="31"/>
                      <a:pt x="64" y="23"/>
                      <a:pt x="60" y="18"/>
                    </a:cubicBezTo>
                    <a:cubicBezTo>
                      <a:pt x="55" y="13"/>
                      <a:pt x="49" y="10"/>
                      <a:pt x="40" y="10"/>
                    </a:cubicBezTo>
                    <a:cubicBezTo>
                      <a:pt x="36" y="10"/>
                      <a:pt x="32" y="11"/>
                      <a:pt x="28" y="13"/>
                    </a:cubicBezTo>
                    <a:cubicBezTo>
                      <a:pt x="25" y="14"/>
                      <a:pt x="22" y="17"/>
                      <a:pt x="20" y="19"/>
                    </a:cubicBezTo>
                    <a:cubicBezTo>
                      <a:pt x="17" y="22"/>
                      <a:pt x="16" y="25"/>
                      <a:pt x="14" y="29"/>
                    </a:cubicBezTo>
                    <a:cubicBezTo>
                      <a:pt x="13" y="32"/>
                      <a:pt x="12" y="36"/>
                      <a:pt x="12" y="40"/>
                    </a:cubicBezTo>
                    <a:lnTo>
                      <a:pt x="66" y="4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6654072" y="6375943"/>
                <a:ext cx="49057" cy="96242"/>
              </a:xfrm>
              <a:custGeom>
                <a:rect b="b" l="l" r="r" t="t"/>
                <a:pathLst>
                  <a:path extrusionOk="0" h="95" w="49">
                    <a:moveTo>
                      <a:pt x="49" y="8"/>
                    </a:moveTo>
                    <a:cubicBezTo>
                      <a:pt x="49" y="9"/>
                      <a:pt x="49" y="10"/>
                      <a:pt x="49" y="11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7" y="14"/>
                      <a:pt x="46" y="14"/>
                      <a:pt x="45" y="13"/>
                    </a:cubicBezTo>
                    <a:cubicBezTo>
                      <a:pt x="44" y="13"/>
                      <a:pt x="43" y="13"/>
                      <a:pt x="42" y="12"/>
                    </a:cubicBezTo>
                    <a:cubicBezTo>
                      <a:pt x="41" y="12"/>
                      <a:pt x="40" y="12"/>
                      <a:pt x="39" y="11"/>
                    </a:cubicBezTo>
                    <a:cubicBezTo>
                      <a:pt x="38" y="11"/>
                      <a:pt x="36" y="11"/>
                      <a:pt x="35" y="11"/>
                    </a:cubicBezTo>
                    <a:cubicBezTo>
                      <a:pt x="33" y="11"/>
                      <a:pt x="31" y="11"/>
                      <a:pt x="30" y="12"/>
                    </a:cubicBezTo>
                    <a:cubicBezTo>
                      <a:pt x="28" y="13"/>
                      <a:pt x="26" y="14"/>
                      <a:pt x="24" y="16"/>
                    </a:cubicBezTo>
                    <a:cubicBezTo>
                      <a:pt x="22" y="17"/>
                      <a:pt x="20" y="20"/>
                      <a:pt x="18" y="22"/>
                    </a:cubicBezTo>
                    <a:cubicBezTo>
                      <a:pt x="16" y="25"/>
                      <a:pt x="14" y="28"/>
                      <a:pt x="12" y="3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1" y="93"/>
                    </a:cubicBezTo>
                    <a:cubicBezTo>
                      <a:pt x="11" y="94"/>
                      <a:pt x="11" y="94"/>
                      <a:pt x="10" y="94"/>
                    </a:cubicBezTo>
                    <a:cubicBezTo>
                      <a:pt x="10" y="94"/>
                      <a:pt x="9" y="94"/>
                      <a:pt x="9" y="95"/>
                    </a:cubicBezTo>
                    <a:cubicBezTo>
                      <a:pt x="8" y="95"/>
                      <a:pt x="7" y="95"/>
                      <a:pt x="6" y="95"/>
                    </a:cubicBezTo>
                    <a:cubicBezTo>
                      <a:pt x="5" y="95"/>
                      <a:pt x="4" y="95"/>
                      <a:pt x="3" y="95"/>
                    </a:cubicBezTo>
                    <a:cubicBezTo>
                      <a:pt x="2" y="94"/>
                      <a:pt x="2" y="94"/>
                      <a:pt x="1" y="94"/>
                    </a:cubicBezTo>
                    <a:cubicBezTo>
                      <a:pt x="1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4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4" y="14"/>
                      <a:pt x="16" y="11"/>
                      <a:pt x="18" y="9"/>
                    </a:cubicBezTo>
                    <a:cubicBezTo>
                      <a:pt x="20" y="7"/>
                      <a:pt x="22" y="5"/>
                      <a:pt x="24" y="3"/>
                    </a:cubicBezTo>
                    <a:cubicBezTo>
                      <a:pt x="26" y="2"/>
                      <a:pt x="28" y="1"/>
                      <a:pt x="30" y="1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37" y="0"/>
                      <a:pt x="38" y="0"/>
                      <a:pt x="39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4" y="1"/>
                      <a:pt x="45" y="1"/>
                      <a:pt x="46" y="2"/>
                    </a:cubicBezTo>
                    <a:cubicBezTo>
                      <a:pt x="47" y="2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9" y="6"/>
                    </a:cubicBezTo>
                    <a:cubicBezTo>
                      <a:pt x="49" y="7"/>
                      <a:pt x="49" y="7"/>
                      <a:pt x="49" y="8"/>
                    </a:cubicBez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6701546" y="6375943"/>
                <a:ext cx="61717" cy="96242"/>
              </a:xfrm>
              <a:custGeom>
                <a:rect b="b" l="l" r="r" t="t"/>
                <a:pathLst>
                  <a:path extrusionOk="0" h="96" w="60">
                    <a:moveTo>
                      <a:pt x="60" y="69"/>
                    </a:moveTo>
                    <a:cubicBezTo>
                      <a:pt x="60" y="73"/>
                      <a:pt x="59" y="77"/>
                      <a:pt x="58" y="80"/>
                    </a:cubicBezTo>
                    <a:cubicBezTo>
                      <a:pt x="56" y="83"/>
                      <a:pt x="54" y="86"/>
                      <a:pt x="51" y="89"/>
                    </a:cubicBezTo>
                    <a:cubicBezTo>
                      <a:pt x="48" y="91"/>
                      <a:pt x="45" y="93"/>
                      <a:pt x="41" y="94"/>
                    </a:cubicBezTo>
                    <a:cubicBezTo>
                      <a:pt x="37" y="95"/>
                      <a:pt x="32" y="96"/>
                      <a:pt x="27" y="96"/>
                    </a:cubicBezTo>
                    <a:cubicBezTo>
                      <a:pt x="24" y="96"/>
                      <a:pt x="21" y="96"/>
                      <a:pt x="19" y="95"/>
                    </a:cubicBezTo>
                    <a:cubicBezTo>
                      <a:pt x="16" y="95"/>
                      <a:pt x="13" y="94"/>
                      <a:pt x="11" y="93"/>
                    </a:cubicBezTo>
                    <a:cubicBezTo>
                      <a:pt x="9" y="92"/>
                      <a:pt x="7" y="92"/>
                      <a:pt x="6" y="91"/>
                    </a:cubicBezTo>
                    <a:cubicBezTo>
                      <a:pt x="4" y="90"/>
                      <a:pt x="3" y="89"/>
                      <a:pt x="2" y="89"/>
                    </a:cubicBezTo>
                    <a:cubicBezTo>
                      <a:pt x="1" y="88"/>
                      <a:pt x="1" y="87"/>
                      <a:pt x="1" y="86"/>
                    </a:cubicBezTo>
                    <a:cubicBezTo>
                      <a:pt x="0" y="85"/>
                      <a:pt x="0" y="84"/>
                      <a:pt x="0" y="82"/>
                    </a:cubicBezTo>
                    <a:cubicBezTo>
                      <a:pt x="0" y="81"/>
                      <a:pt x="0" y="81"/>
                      <a:pt x="0" y="80"/>
                    </a:cubicBezTo>
                    <a:cubicBezTo>
                      <a:pt x="0" y="79"/>
                      <a:pt x="1" y="79"/>
                      <a:pt x="1" y="78"/>
                    </a:cubicBezTo>
                    <a:cubicBezTo>
                      <a:pt x="1" y="78"/>
                      <a:pt x="1" y="78"/>
                      <a:pt x="2" y="77"/>
                    </a:cubicBezTo>
                    <a:cubicBezTo>
                      <a:pt x="2" y="77"/>
                      <a:pt x="2" y="77"/>
                      <a:pt x="3" y="77"/>
                    </a:cubicBezTo>
                    <a:cubicBezTo>
                      <a:pt x="3" y="77"/>
                      <a:pt x="4" y="77"/>
                      <a:pt x="6" y="78"/>
                    </a:cubicBezTo>
                    <a:cubicBezTo>
                      <a:pt x="7" y="79"/>
                      <a:pt x="9" y="80"/>
                      <a:pt x="11" y="81"/>
                    </a:cubicBezTo>
                    <a:cubicBezTo>
                      <a:pt x="13" y="82"/>
                      <a:pt x="15" y="83"/>
                      <a:pt x="18" y="84"/>
                    </a:cubicBezTo>
                    <a:cubicBezTo>
                      <a:pt x="21" y="85"/>
                      <a:pt x="24" y="86"/>
                      <a:pt x="28" y="86"/>
                    </a:cubicBezTo>
                    <a:cubicBezTo>
                      <a:pt x="31" y="86"/>
                      <a:pt x="34" y="85"/>
                      <a:pt x="36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0"/>
                      <a:pt x="46" y="79"/>
                      <a:pt x="47" y="77"/>
                    </a:cubicBezTo>
                    <a:cubicBezTo>
                      <a:pt x="48" y="75"/>
                      <a:pt x="49" y="72"/>
                      <a:pt x="49" y="70"/>
                    </a:cubicBezTo>
                    <a:cubicBezTo>
                      <a:pt x="49" y="67"/>
                      <a:pt x="48" y="65"/>
                      <a:pt x="47" y="63"/>
                    </a:cubicBezTo>
                    <a:cubicBezTo>
                      <a:pt x="45" y="61"/>
                      <a:pt x="44" y="59"/>
                      <a:pt x="42" y="58"/>
                    </a:cubicBezTo>
                    <a:cubicBezTo>
                      <a:pt x="39" y="56"/>
                      <a:pt x="37" y="55"/>
                      <a:pt x="34" y="54"/>
                    </a:cubicBezTo>
                    <a:cubicBezTo>
                      <a:pt x="32" y="53"/>
                      <a:pt x="29" y="52"/>
                      <a:pt x="26" y="51"/>
                    </a:cubicBezTo>
                    <a:cubicBezTo>
                      <a:pt x="23" y="50"/>
                      <a:pt x="20" y="48"/>
                      <a:pt x="18" y="47"/>
                    </a:cubicBezTo>
                    <a:cubicBezTo>
                      <a:pt x="15" y="46"/>
                      <a:pt x="12" y="44"/>
                      <a:pt x="10" y="42"/>
                    </a:cubicBezTo>
                    <a:cubicBezTo>
                      <a:pt x="8" y="40"/>
                      <a:pt x="7" y="38"/>
                      <a:pt x="5" y="35"/>
                    </a:cubicBezTo>
                    <a:cubicBezTo>
                      <a:pt x="4" y="32"/>
                      <a:pt x="3" y="29"/>
                      <a:pt x="3" y="25"/>
                    </a:cubicBezTo>
                    <a:cubicBezTo>
                      <a:pt x="3" y="22"/>
                      <a:pt x="4" y="19"/>
                      <a:pt x="5" y="16"/>
                    </a:cubicBezTo>
                    <a:cubicBezTo>
                      <a:pt x="6" y="13"/>
                      <a:pt x="8" y="10"/>
                      <a:pt x="10" y="8"/>
                    </a:cubicBezTo>
                    <a:cubicBezTo>
                      <a:pt x="13" y="6"/>
                      <a:pt x="16" y="4"/>
                      <a:pt x="20" y="2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36" y="0"/>
                      <a:pt x="38" y="0"/>
                      <a:pt x="40" y="1"/>
                    </a:cubicBezTo>
                    <a:cubicBezTo>
                      <a:pt x="42" y="1"/>
                      <a:pt x="44" y="2"/>
                      <a:pt x="46" y="2"/>
                    </a:cubicBezTo>
                    <a:cubicBezTo>
                      <a:pt x="48" y="3"/>
                      <a:pt x="49" y="3"/>
                      <a:pt x="51" y="4"/>
                    </a:cubicBezTo>
                    <a:cubicBezTo>
                      <a:pt x="52" y="5"/>
                      <a:pt x="53" y="5"/>
                      <a:pt x="54" y="6"/>
                    </a:cubicBezTo>
                    <a:cubicBezTo>
                      <a:pt x="54" y="6"/>
                      <a:pt x="55" y="7"/>
                      <a:pt x="55" y="7"/>
                    </a:cubicBezTo>
                    <a:cubicBezTo>
                      <a:pt x="55" y="8"/>
                      <a:pt x="55" y="8"/>
                      <a:pt x="56" y="8"/>
                    </a:cubicBezTo>
                    <a:cubicBezTo>
                      <a:pt x="56" y="9"/>
                      <a:pt x="56" y="9"/>
                      <a:pt x="56" y="10"/>
                    </a:cubicBezTo>
                    <a:cubicBezTo>
                      <a:pt x="56" y="10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2" y="16"/>
                      <a:pt x="51" y="16"/>
                    </a:cubicBezTo>
                    <a:cubicBezTo>
                      <a:pt x="50" y="15"/>
                      <a:pt x="49" y="14"/>
                      <a:pt x="47" y="13"/>
                    </a:cubicBezTo>
                    <a:cubicBezTo>
                      <a:pt x="45" y="13"/>
                      <a:pt x="43" y="12"/>
                      <a:pt x="41" y="11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0" y="10"/>
                      <a:pt x="27" y="10"/>
                      <a:pt x="25" y="11"/>
                    </a:cubicBezTo>
                    <a:cubicBezTo>
                      <a:pt x="22" y="12"/>
                      <a:pt x="21" y="13"/>
                      <a:pt x="19" y="14"/>
                    </a:cubicBezTo>
                    <a:cubicBezTo>
                      <a:pt x="18" y="15"/>
                      <a:pt x="16" y="17"/>
                      <a:pt x="16" y="19"/>
                    </a:cubicBezTo>
                    <a:cubicBezTo>
                      <a:pt x="15" y="20"/>
                      <a:pt x="15" y="22"/>
                      <a:pt x="15" y="24"/>
                    </a:cubicBezTo>
                    <a:cubicBezTo>
                      <a:pt x="15" y="27"/>
                      <a:pt x="15" y="30"/>
                      <a:pt x="16" y="32"/>
                    </a:cubicBezTo>
                    <a:cubicBezTo>
                      <a:pt x="18" y="34"/>
                      <a:pt x="20" y="35"/>
                      <a:pt x="22" y="37"/>
                    </a:cubicBezTo>
                    <a:cubicBezTo>
                      <a:pt x="24" y="38"/>
                      <a:pt x="26" y="39"/>
                      <a:pt x="29" y="41"/>
                    </a:cubicBezTo>
                    <a:cubicBezTo>
                      <a:pt x="32" y="42"/>
                      <a:pt x="35" y="43"/>
                      <a:pt x="37" y="44"/>
                    </a:cubicBezTo>
                    <a:cubicBezTo>
                      <a:pt x="40" y="45"/>
                      <a:pt x="43" y="46"/>
                      <a:pt x="46" y="48"/>
                    </a:cubicBezTo>
                    <a:cubicBezTo>
                      <a:pt x="49" y="49"/>
                      <a:pt x="51" y="50"/>
                      <a:pt x="53" y="52"/>
                    </a:cubicBezTo>
                    <a:cubicBezTo>
                      <a:pt x="55" y="54"/>
                      <a:pt x="57" y="57"/>
                      <a:pt x="58" y="59"/>
                    </a:cubicBezTo>
                    <a:cubicBezTo>
                      <a:pt x="60" y="62"/>
                      <a:pt x="60" y="65"/>
                      <a:pt x="60" y="69"/>
                    </a:cubicBez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5432410" y="6166383"/>
                <a:ext cx="136092" cy="153678"/>
              </a:xfrm>
              <a:custGeom>
                <a:rect b="b" l="l" r="r" t="t"/>
                <a:pathLst>
                  <a:path extrusionOk="0" h="99" w="86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  <a:lnTo>
                      <a:pt x="86" y="99"/>
                    </a:lnTo>
                    <a:close/>
                  </a:path>
                </a:pathLst>
              </a:custGeom>
              <a:solidFill>
                <a:srgbClr val="55B33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5432410" y="6166383"/>
                <a:ext cx="136092" cy="153678"/>
              </a:xfrm>
              <a:custGeom>
                <a:rect b="b" l="l" r="r" t="t"/>
                <a:pathLst>
                  <a:path extrusionOk="0" h="99" w="86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5427663" y="6259521"/>
                <a:ext cx="136092" cy="152125"/>
              </a:xfrm>
              <a:custGeom>
                <a:rect b="b" l="l" r="r" t="t"/>
                <a:pathLst>
                  <a:path extrusionOk="0" h="98" w="86">
                    <a:moveTo>
                      <a:pt x="0" y="0"/>
                    </a:moveTo>
                    <a:lnTo>
                      <a:pt x="0" y="98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5432410" y="6349554"/>
                <a:ext cx="136092" cy="153678"/>
              </a:xfrm>
              <a:custGeom>
                <a:rect b="b" l="l" r="r" t="t"/>
                <a:pathLst>
                  <a:path extrusionOk="0" h="99" w="86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  <a:lnTo>
                      <a:pt x="86" y="99"/>
                    </a:lnTo>
                    <a:close/>
                  </a:path>
                </a:pathLst>
              </a:custGeom>
              <a:solidFill>
                <a:srgbClr val="E8382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5582745" y="6166383"/>
                <a:ext cx="136092" cy="153678"/>
              </a:xfrm>
              <a:custGeom>
                <a:rect b="b" l="l" r="r" t="t"/>
                <a:pathLst>
                  <a:path extrusionOk="0" h="99" w="86">
                    <a:moveTo>
                      <a:pt x="86" y="50"/>
                    </a:moveTo>
                    <a:lnTo>
                      <a:pt x="0" y="0"/>
                    </a:lnTo>
                    <a:lnTo>
                      <a:pt x="0" y="99"/>
                    </a:lnTo>
                    <a:lnTo>
                      <a:pt x="86" y="5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8" name="Google Shape;78;p1">
              <a:hlinkClick r:id="rId3"/>
            </p:cNvPr>
            <p:cNvSpPr/>
            <p:nvPr/>
          </p:nvSpPr>
          <p:spPr>
            <a:xfrm>
              <a:off x="5434149" y="6156959"/>
              <a:ext cx="1341120" cy="348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8e821fb17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525" y="1894925"/>
            <a:ext cx="6672475" cy="38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8e821fb17a_0_1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CI / CD</a:t>
            </a:r>
            <a:endParaRPr/>
          </a:p>
        </p:txBody>
      </p:sp>
      <p:sp>
        <p:nvSpPr>
          <p:cNvPr id="175" name="Google Shape;175;g18e821fb17a_0_1"/>
          <p:cNvSpPr txBox="1"/>
          <p:nvPr>
            <p:ph type="title"/>
          </p:nvPr>
        </p:nvSpPr>
        <p:spPr>
          <a:xfrm>
            <a:off x="244625" y="109175"/>
            <a:ext cx="4194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CI / CD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" name="Google Shape;176;g18e821fb17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0" y="2205625"/>
            <a:ext cx="5907575" cy="295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262593" y="109163"/>
            <a:ext cx="8276732" cy="798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82" name="Google Shape;182;p5"/>
          <p:cNvSpPr txBox="1"/>
          <p:nvPr>
            <p:ph type="title"/>
          </p:nvPr>
        </p:nvSpPr>
        <p:spPr>
          <a:xfrm>
            <a:off x="236962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Architecture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25" y="1026375"/>
            <a:ext cx="10367338" cy="58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18c6690c597_0_84"/>
          <p:cNvGrpSpPr/>
          <p:nvPr/>
        </p:nvGrpSpPr>
        <p:grpSpPr>
          <a:xfrm>
            <a:off x="2279578" y="906473"/>
            <a:ext cx="3083249" cy="1195798"/>
            <a:chOff x="2279576" y="1052736"/>
            <a:chExt cx="2376300" cy="1195798"/>
          </a:xfrm>
        </p:grpSpPr>
        <p:sp>
          <p:nvSpPr>
            <p:cNvPr id="189" name="Google Shape;189;g18c6690c597_0_84"/>
            <p:cNvSpPr txBox="1"/>
            <p:nvPr/>
          </p:nvSpPr>
          <p:spPr>
            <a:xfrm>
              <a:off x="2279576" y="1052736"/>
              <a:ext cx="718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99" u="none" cap="none" strike="noStrike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b="1" lang="en-US" sz="3999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3999" u="none" cap="none" strike="noStrike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18c6690c597_0_84"/>
            <p:cNvSpPr txBox="1"/>
            <p:nvPr/>
          </p:nvSpPr>
          <p:spPr>
            <a:xfrm>
              <a:off x="2279576" y="1663534"/>
              <a:ext cx="2376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시연</a:t>
              </a:r>
              <a:endParaRPr sz="2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e61721fd7_0_111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시연</a:t>
            </a:r>
            <a:endParaRPr/>
          </a:p>
        </p:txBody>
      </p:sp>
      <p:grpSp>
        <p:nvGrpSpPr>
          <p:cNvPr id="197" name="Google Shape;197;g18e61721fd7_0_111"/>
          <p:cNvGrpSpPr/>
          <p:nvPr/>
        </p:nvGrpSpPr>
        <p:grpSpPr>
          <a:xfrm>
            <a:off x="629776" y="1606819"/>
            <a:ext cx="10932447" cy="3885412"/>
            <a:chOff x="2112150" y="2372558"/>
            <a:chExt cx="7967675" cy="2112900"/>
          </a:xfrm>
        </p:grpSpPr>
        <p:sp>
          <p:nvSpPr>
            <p:cNvPr id="198" name="Google Shape;198;g18e61721fd7_0_111"/>
            <p:cNvSpPr/>
            <p:nvPr/>
          </p:nvSpPr>
          <p:spPr>
            <a:xfrm>
              <a:off x="2112650" y="2372675"/>
              <a:ext cx="7963200" cy="20964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" name="Google Shape;199;g18e61721fd7_0_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2150" y="2372558"/>
              <a:ext cx="7967675" cy="211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g18e61721fd7_0_111"/>
          <p:cNvSpPr txBox="1"/>
          <p:nvPr/>
        </p:nvSpPr>
        <p:spPr>
          <a:xfrm>
            <a:off x="3177700" y="5492225"/>
            <a:ext cx="583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https://football-wellknown.com</a:t>
            </a:r>
            <a:endParaRPr b="1" sz="2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g18e61721fd7_0_0"/>
          <p:cNvGrpSpPr/>
          <p:nvPr/>
        </p:nvGrpSpPr>
        <p:grpSpPr>
          <a:xfrm>
            <a:off x="2279578" y="906473"/>
            <a:ext cx="3083249" cy="1195798"/>
            <a:chOff x="2279576" y="1052736"/>
            <a:chExt cx="2376300" cy="1195798"/>
          </a:xfrm>
        </p:grpSpPr>
        <p:sp>
          <p:nvSpPr>
            <p:cNvPr id="206" name="Google Shape;206;g18e61721fd7_0_0"/>
            <p:cNvSpPr txBox="1"/>
            <p:nvPr/>
          </p:nvSpPr>
          <p:spPr>
            <a:xfrm>
              <a:off x="2279576" y="1052736"/>
              <a:ext cx="718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99" u="none" cap="none" strike="noStrike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b="1" lang="en-US" sz="3999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i="0" sz="3999" u="none" cap="none" strike="noStrike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18e61721fd7_0_0"/>
            <p:cNvSpPr txBox="1"/>
            <p:nvPr/>
          </p:nvSpPr>
          <p:spPr>
            <a:xfrm>
              <a:off x="2279576" y="1663534"/>
              <a:ext cx="2376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성능 테스트</a:t>
              </a:r>
              <a:endParaRPr sz="22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00ccd732d_0_102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트래픽 부하 테스트</a:t>
            </a:r>
            <a:endParaRPr/>
          </a:p>
        </p:txBody>
      </p:sp>
      <p:sp>
        <p:nvSpPr>
          <p:cNvPr id="213" name="Google Shape;213;g1700ccd732d_0_102"/>
          <p:cNvSpPr txBox="1"/>
          <p:nvPr>
            <p:ph type="title"/>
          </p:nvPr>
        </p:nvSpPr>
        <p:spPr>
          <a:xfrm>
            <a:off x="235106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트래픽 부하 테스트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g1700ccd732d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00" y="2698251"/>
            <a:ext cx="5346475" cy="18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700ccd732d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875" y="2100388"/>
            <a:ext cx="6119424" cy="276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4214f96b2_0_2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SaaS형 모니터링</a:t>
            </a:r>
            <a:endParaRPr/>
          </a:p>
        </p:txBody>
      </p:sp>
      <p:sp>
        <p:nvSpPr>
          <p:cNvPr id="221" name="Google Shape;221;g194214f96b2_0_2"/>
          <p:cNvSpPr txBox="1"/>
          <p:nvPr>
            <p:ph type="title"/>
          </p:nvPr>
        </p:nvSpPr>
        <p:spPr>
          <a:xfrm>
            <a:off x="238806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SaaS형 모니터링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2" name="Google Shape;222;g194214f96b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125" y="1180789"/>
            <a:ext cx="49244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94214f96b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75" y="2104725"/>
            <a:ext cx="9441799" cy="44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4214f96b2_0_9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</a:t>
            </a:r>
            <a:endParaRPr/>
          </a:p>
        </p:txBody>
      </p:sp>
      <p:sp>
        <p:nvSpPr>
          <p:cNvPr id="230" name="Google Shape;230;g194214f96b2_0_9"/>
          <p:cNvSpPr txBox="1"/>
          <p:nvPr/>
        </p:nvSpPr>
        <p:spPr>
          <a:xfrm>
            <a:off x="200325" y="1301763"/>
            <a:ext cx="53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서버 1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g194214f96b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813" y="5194725"/>
            <a:ext cx="8204601" cy="11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94214f96b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825" y="4280960"/>
            <a:ext cx="7711075" cy="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94214f96b2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275" y="2066647"/>
            <a:ext cx="8111684" cy="17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94214f96b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275" y="1249375"/>
            <a:ext cx="7093396" cy="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94214f96b2_0_9"/>
          <p:cNvSpPr txBox="1"/>
          <p:nvPr/>
        </p:nvSpPr>
        <p:spPr>
          <a:xfrm>
            <a:off x="135625" y="4135088"/>
            <a:ext cx="53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서버 2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1a03da9f3_0_13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</a:t>
            </a:r>
            <a:endParaRPr/>
          </a:p>
        </p:txBody>
      </p:sp>
      <p:sp>
        <p:nvSpPr>
          <p:cNvPr id="242" name="Google Shape;242;g191a03da9f3_0_13"/>
          <p:cNvSpPr txBox="1"/>
          <p:nvPr/>
        </p:nvSpPr>
        <p:spPr>
          <a:xfrm>
            <a:off x="900925" y="1430038"/>
            <a:ext cx="53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조건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g191a03da9f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75" y="2857475"/>
            <a:ext cx="5291500" cy="21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91a03da9f3_0_13"/>
          <p:cNvSpPr txBox="1"/>
          <p:nvPr/>
        </p:nvSpPr>
        <p:spPr>
          <a:xfrm>
            <a:off x="6168750" y="1647350"/>
            <a:ext cx="5771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Malgun Gothic"/>
                <a:ea typeface="Malgun Gothic"/>
                <a:cs typeface="Malgun Gothic"/>
                <a:sym typeface="Malgun Gothic"/>
              </a:rPr>
              <a:t>Jmeter 시나리오</a:t>
            </a:r>
            <a:endParaRPr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Malgun Gothic"/>
                <a:ea typeface="Malgun Gothic"/>
                <a:cs typeface="Malgun Gothic"/>
                <a:sym typeface="Malgun Gothic"/>
              </a:rPr>
              <a:t>캡처</a:t>
            </a:r>
            <a:endParaRPr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18e61721fd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63" y="5438168"/>
            <a:ext cx="11516566" cy="2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8e61721fd7_2_0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</a:t>
            </a:r>
            <a:endParaRPr/>
          </a:p>
        </p:txBody>
      </p:sp>
      <p:sp>
        <p:nvSpPr>
          <p:cNvPr id="252" name="Google Shape;252;g18e61721fd7_2_0"/>
          <p:cNvSpPr txBox="1"/>
          <p:nvPr/>
        </p:nvSpPr>
        <p:spPr>
          <a:xfrm>
            <a:off x="201750" y="1107025"/>
            <a:ext cx="53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기본 성능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3" name="Google Shape;253;g18e61721fd7_2_0"/>
          <p:cNvGrpSpPr/>
          <p:nvPr/>
        </p:nvGrpSpPr>
        <p:grpSpPr>
          <a:xfrm>
            <a:off x="201750" y="1709813"/>
            <a:ext cx="11513108" cy="468462"/>
            <a:chOff x="201750" y="1862213"/>
            <a:chExt cx="11513108" cy="468462"/>
          </a:xfrm>
        </p:grpSpPr>
        <p:pic>
          <p:nvPicPr>
            <p:cNvPr id="254" name="Google Shape;254;g18e61721fd7_2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1750" y="1862213"/>
              <a:ext cx="11513108" cy="230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18e61721fd7_2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750" y="2092700"/>
              <a:ext cx="11513098" cy="237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g18e61721fd7_2_0"/>
          <p:cNvSpPr txBox="1"/>
          <p:nvPr/>
        </p:nvSpPr>
        <p:spPr>
          <a:xfrm>
            <a:off x="2779225" y="1207825"/>
            <a:ext cx="913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Average: 평균 응답시간 								  Throughput: 처리량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g18e61721fd7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750" y="2711975"/>
            <a:ext cx="11513098" cy="2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8e61721fd7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750" y="3599475"/>
            <a:ext cx="11513098" cy="2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8e61721fd7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800" y="4500900"/>
            <a:ext cx="11513098" cy="2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8e61721fd7_2_0"/>
          <p:cNvSpPr txBox="1"/>
          <p:nvPr/>
        </p:nvSpPr>
        <p:spPr>
          <a:xfrm>
            <a:off x="156250" y="2264775"/>
            <a:ext cx="53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로드 밸런싱 적용 후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18e61721fd7_2_0"/>
          <p:cNvSpPr txBox="1"/>
          <p:nvPr/>
        </p:nvSpPr>
        <p:spPr>
          <a:xfrm>
            <a:off x="125550" y="3081950"/>
            <a:ext cx="53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N+1 문제 해결 후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18e61721fd7_2_0"/>
          <p:cNvSpPr txBox="1"/>
          <p:nvPr/>
        </p:nvSpPr>
        <p:spPr>
          <a:xfrm>
            <a:off x="125550" y="3976250"/>
            <a:ext cx="53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Redis 적용 후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18e61721fd7_2_0"/>
          <p:cNvSpPr txBox="1"/>
          <p:nvPr/>
        </p:nvSpPr>
        <p:spPr>
          <a:xfrm>
            <a:off x="186400" y="4844600"/>
            <a:ext cx="53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Replication 적용 후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18e61721fd7_2_0"/>
          <p:cNvSpPr txBox="1"/>
          <p:nvPr/>
        </p:nvSpPr>
        <p:spPr>
          <a:xfrm>
            <a:off x="186400" y="5727225"/>
            <a:ext cx="53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RDS 적용 후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5" name="Google Shape;265;g18e61721fd7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800" y="6182800"/>
            <a:ext cx="11513101" cy="2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8e61721fd7_2_0"/>
          <p:cNvSpPr/>
          <p:nvPr/>
        </p:nvSpPr>
        <p:spPr>
          <a:xfrm>
            <a:off x="6529951" y="1716875"/>
            <a:ext cx="898200" cy="4694400"/>
          </a:xfrm>
          <a:prstGeom prst="rect">
            <a:avLst/>
          </a:prstGeom>
          <a:noFill/>
          <a:ln cap="flat" cmpd="sng" w="38100">
            <a:solidFill>
              <a:srgbClr val="E83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8e61721fd7_2_0"/>
          <p:cNvSpPr/>
          <p:nvPr/>
        </p:nvSpPr>
        <p:spPr>
          <a:xfrm>
            <a:off x="8323375" y="1731725"/>
            <a:ext cx="898200" cy="4664700"/>
          </a:xfrm>
          <a:prstGeom prst="rect">
            <a:avLst/>
          </a:prstGeom>
          <a:noFill/>
          <a:ln cap="flat" cmpd="sng" w="38100">
            <a:solidFill>
              <a:srgbClr val="E83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8e61721fd7_2_0"/>
          <p:cNvSpPr/>
          <p:nvPr/>
        </p:nvSpPr>
        <p:spPr>
          <a:xfrm>
            <a:off x="3801800" y="1732125"/>
            <a:ext cx="957300" cy="4694400"/>
          </a:xfrm>
          <a:prstGeom prst="rect">
            <a:avLst/>
          </a:prstGeom>
          <a:noFill/>
          <a:ln cap="flat" cmpd="sng" w="38100">
            <a:solidFill>
              <a:srgbClr val="E83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8e61721fd7_2_0"/>
          <p:cNvSpPr txBox="1"/>
          <p:nvPr/>
        </p:nvSpPr>
        <p:spPr>
          <a:xfrm>
            <a:off x="5336975" y="1207825"/>
            <a:ext cx="287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Std. Dev.: 응답시간의 표준편차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/>
        </p:nvSpPr>
        <p:spPr>
          <a:xfrm>
            <a:off x="551384" y="1516579"/>
            <a:ext cx="2303723" cy="553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1" i="0" sz="29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5898168" y="1217449"/>
            <a:ext cx="5257072" cy="576065"/>
            <a:chOff x="5898168" y="1217449"/>
            <a:chExt cx="5257072" cy="576065"/>
          </a:xfrm>
        </p:grpSpPr>
        <p:sp>
          <p:nvSpPr>
            <p:cNvPr id="85" name="Google Shape;85;p2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 txBox="1"/>
            <p:nvPr/>
          </p:nvSpPr>
          <p:spPr>
            <a:xfrm>
              <a:off x="6527913" y="1242753"/>
              <a:ext cx="4627327" cy="307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/>
            </a:p>
          </p:txBody>
        </p:sp>
        <p:sp>
          <p:nvSpPr>
            <p:cNvPr id="87" name="Google Shape;87;p2"/>
            <p:cNvSpPr txBox="1"/>
            <p:nvPr/>
          </p:nvSpPr>
          <p:spPr>
            <a:xfrm>
              <a:off x="5898236" y="1267009"/>
              <a:ext cx="575929" cy="47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92" y="1003606"/>
            <a:ext cx="1444633" cy="530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2"/>
          <p:cNvGrpSpPr/>
          <p:nvPr/>
        </p:nvGrpSpPr>
        <p:grpSpPr>
          <a:xfrm>
            <a:off x="5898168" y="2206390"/>
            <a:ext cx="5256945" cy="576065"/>
            <a:chOff x="5898168" y="2206390"/>
            <a:chExt cx="5256945" cy="576065"/>
          </a:xfrm>
        </p:grpSpPr>
        <p:sp>
          <p:nvSpPr>
            <p:cNvPr id="90" name="Google Shape;90;p2"/>
            <p:cNvSpPr/>
            <p:nvPr/>
          </p:nvSpPr>
          <p:spPr>
            <a:xfrm>
              <a:off x="5898168" y="2206390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 txBox="1"/>
            <p:nvPr/>
          </p:nvSpPr>
          <p:spPr>
            <a:xfrm>
              <a:off x="6527913" y="2231694"/>
              <a:ext cx="462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아키텍처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 txBox="1"/>
            <p:nvPr/>
          </p:nvSpPr>
          <p:spPr>
            <a:xfrm>
              <a:off x="5898236" y="2255950"/>
              <a:ext cx="575929" cy="47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5898168" y="3195331"/>
            <a:ext cx="5257072" cy="576065"/>
            <a:chOff x="5898168" y="3195331"/>
            <a:chExt cx="5257072" cy="576065"/>
          </a:xfrm>
        </p:grpSpPr>
        <p:sp>
          <p:nvSpPr>
            <p:cNvPr id="94" name="Google Shape;94;p2"/>
            <p:cNvSpPr/>
            <p:nvPr/>
          </p:nvSpPr>
          <p:spPr>
            <a:xfrm>
              <a:off x="5898168" y="3195331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6527913" y="3220635"/>
              <a:ext cx="4627327" cy="307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시연</a:t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5898236" y="3244891"/>
              <a:ext cx="575929" cy="47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2"/>
          <p:cNvGrpSpPr/>
          <p:nvPr/>
        </p:nvGrpSpPr>
        <p:grpSpPr>
          <a:xfrm>
            <a:off x="5898168" y="4184272"/>
            <a:ext cx="5256945" cy="576065"/>
            <a:chOff x="5898168" y="4184272"/>
            <a:chExt cx="5256945" cy="576065"/>
          </a:xfrm>
        </p:grpSpPr>
        <p:sp>
          <p:nvSpPr>
            <p:cNvPr id="98" name="Google Shape;98;p2"/>
            <p:cNvSpPr/>
            <p:nvPr/>
          </p:nvSpPr>
          <p:spPr>
            <a:xfrm>
              <a:off x="5898168" y="418427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6527913" y="4209576"/>
              <a:ext cx="462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성능 테스트</a:t>
              </a:r>
              <a:endPara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5898236" y="4233832"/>
              <a:ext cx="575929" cy="47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5898168" y="5173212"/>
            <a:ext cx="5257072" cy="576065"/>
            <a:chOff x="5898168" y="5173212"/>
            <a:chExt cx="5257072" cy="576065"/>
          </a:xfrm>
        </p:grpSpPr>
        <p:sp>
          <p:nvSpPr>
            <p:cNvPr id="102" name="Google Shape;102;p2"/>
            <p:cNvSpPr/>
            <p:nvPr/>
          </p:nvSpPr>
          <p:spPr>
            <a:xfrm>
              <a:off x="5898168" y="517321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6527913" y="5198516"/>
              <a:ext cx="4627327" cy="307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팀원 소개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5898236" y="5222772"/>
              <a:ext cx="575929" cy="47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e821fb17a_0_25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</a:t>
            </a:r>
            <a:endParaRPr/>
          </a:p>
        </p:txBody>
      </p:sp>
      <p:sp>
        <p:nvSpPr>
          <p:cNvPr id="276" name="Google Shape;276;g18e821fb17a_0_25"/>
          <p:cNvSpPr txBox="1"/>
          <p:nvPr/>
        </p:nvSpPr>
        <p:spPr>
          <a:xfrm>
            <a:off x="1414475" y="1443050"/>
            <a:ext cx="53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g18e821fb17a_0_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86" y="4024793"/>
            <a:ext cx="4787925" cy="270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8e821fb17a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75" y="1112375"/>
            <a:ext cx="4787925" cy="27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8e821fb17a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00" y="1112375"/>
            <a:ext cx="4787925" cy="27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8e821fb17a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9200" y="4024800"/>
            <a:ext cx="4787925" cy="27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e821fb17a_0_47"/>
          <p:cNvSpPr/>
          <p:nvPr/>
        </p:nvSpPr>
        <p:spPr>
          <a:xfrm>
            <a:off x="8194275" y="1798200"/>
            <a:ext cx="3086400" cy="439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8e821fb17a_0_47"/>
          <p:cNvSpPr/>
          <p:nvPr/>
        </p:nvSpPr>
        <p:spPr>
          <a:xfrm>
            <a:off x="2032925" y="1798200"/>
            <a:ext cx="3086400" cy="439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8e821fb17a_0_47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 결과</a:t>
            </a:r>
            <a:endParaRPr/>
          </a:p>
        </p:txBody>
      </p:sp>
      <p:pic>
        <p:nvPicPr>
          <p:cNvPr id="289" name="Google Shape;289;g18e821fb17a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950" y="3117250"/>
            <a:ext cx="1846200" cy="1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8e821fb17a_0_47"/>
          <p:cNvSpPr txBox="1"/>
          <p:nvPr/>
        </p:nvSpPr>
        <p:spPr>
          <a:xfrm>
            <a:off x="459025" y="2353175"/>
            <a:ext cx="18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속도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18e821fb17a_0_47"/>
          <p:cNvSpPr txBox="1"/>
          <p:nvPr/>
        </p:nvSpPr>
        <p:spPr>
          <a:xfrm>
            <a:off x="459025" y="3717088"/>
            <a:ext cx="18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처리량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18e821fb17a_0_47"/>
          <p:cNvSpPr txBox="1"/>
          <p:nvPr/>
        </p:nvSpPr>
        <p:spPr>
          <a:xfrm>
            <a:off x="262600" y="5081025"/>
            <a:ext cx="163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Malgun Gothic"/>
                <a:ea typeface="Malgun Gothic"/>
                <a:cs typeface="Malgun Gothic"/>
                <a:sym typeface="Malgun Gothic"/>
              </a:rPr>
              <a:t>측정시간</a:t>
            </a:r>
            <a:endParaRPr b="1" sz="2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18e821fb17a_0_47"/>
          <p:cNvSpPr txBox="1"/>
          <p:nvPr/>
        </p:nvSpPr>
        <p:spPr>
          <a:xfrm>
            <a:off x="2691600" y="2380975"/>
            <a:ext cx="18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3302 ms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18e821fb17a_0_47"/>
          <p:cNvSpPr txBox="1"/>
          <p:nvPr/>
        </p:nvSpPr>
        <p:spPr>
          <a:xfrm>
            <a:off x="8900625" y="2380975"/>
            <a:ext cx="18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1686 </a:t>
            </a: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ms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18e821fb17a_0_47"/>
          <p:cNvSpPr txBox="1"/>
          <p:nvPr/>
        </p:nvSpPr>
        <p:spPr>
          <a:xfrm>
            <a:off x="2487150" y="3717100"/>
            <a:ext cx="205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232.1 TPS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18e821fb17a_0_47"/>
          <p:cNvSpPr txBox="1"/>
          <p:nvPr/>
        </p:nvSpPr>
        <p:spPr>
          <a:xfrm>
            <a:off x="2589450" y="5053225"/>
            <a:ext cx="18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60.32 초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18e821fb17a_0_47"/>
          <p:cNvSpPr txBox="1"/>
          <p:nvPr/>
        </p:nvSpPr>
        <p:spPr>
          <a:xfrm>
            <a:off x="8798150" y="3717100"/>
            <a:ext cx="215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357.6 </a:t>
            </a:r>
            <a:r>
              <a:rPr b="1"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TPS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18e821fb17a_0_47"/>
          <p:cNvSpPr txBox="1"/>
          <p:nvPr/>
        </p:nvSpPr>
        <p:spPr>
          <a:xfrm>
            <a:off x="8900625" y="5053225"/>
            <a:ext cx="18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39.15 초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18e821fb17a_0_47"/>
          <p:cNvSpPr/>
          <p:nvPr/>
        </p:nvSpPr>
        <p:spPr>
          <a:xfrm>
            <a:off x="2015000" y="1135025"/>
            <a:ext cx="3104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Before</a:t>
            </a:r>
            <a:endParaRPr b="1" sz="2300"/>
          </a:p>
        </p:txBody>
      </p:sp>
      <p:sp>
        <p:nvSpPr>
          <p:cNvPr id="300" name="Google Shape;300;g18e821fb17a_0_47"/>
          <p:cNvSpPr/>
          <p:nvPr/>
        </p:nvSpPr>
        <p:spPr>
          <a:xfrm>
            <a:off x="8185275" y="1135150"/>
            <a:ext cx="3104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After</a:t>
            </a:r>
            <a:endParaRPr b="1" sz="2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b8fde43c_0_4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테스트</a:t>
            </a:r>
            <a:endParaRPr/>
          </a:p>
        </p:txBody>
      </p:sp>
      <p:sp>
        <p:nvSpPr>
          <p:cNvPr id="307" name="Google Shape;307;g191b8fde43c_0_4"/>
          <p:cNvSpPr txBox="1"/>
          <p:nvPr/>
        </p:nvSpPr>
        <p:spPr>
          <a:xfrm>
            <a:off x="1414475" y="1443050"/>
            <a:ext cx="53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MongoDB vs MySQL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g191b8fde43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63" y="4942925"/>
            <a:ext cx="11910886" cy="7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91b8fde43c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5" y="5827675"/>
            <a:ext cx="11910874" cy="9220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91b8fde43c_0_4"/>
          <p:cNvSpPr/>
          <p:nvPr/>
        </p:nvSpPr>
        <p:spPr>
          <a:xfrm>
            <a:off x="516800" y="2230500"/>
            <a:ext cx="6284100" cy="255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테스트 환경</a:t>
            </a:r>
            <a:endParaRPr b="1" sz="21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-US" sz="1900"/>
              <a:t>user 1명 1000개 댓글 쓰기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테스트 결과</a:t>
            </a:r>
            <a:endParaRPr b="1" sz="21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-US" sz="1900"/>
              <a:t>MongoDB (27ms), MySQL(36ms)</a:t>
            </a:r>
            <a:endParaRPr b="1" sz="1900"/>
          </a:p>
        </p:txBody>
      </p:sp>
      <p:sp>
        <p:nvSpPr>
          <p:cNvPr id="311" name="Google Shape;311;g191b8fde43c_0_4"/>
          <p:cNvSpPr txBox="1"/>
          <p:nvPr/>
        </p:nvSpPr>
        <p:spPr>
          <a:xfrm>
            <a:off x="10594600" y="5427463"/>
            <a:ext cx="15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MongoDB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191b8fde43c_0_4"/>
          <p:cNvSpPr txBox="1"/>
          <p:nvPr/>
        </p:nvSpPr>
        <p:spPr>
          <a:xfrm>
            <a:off x="10530550" y="6457800"/>
            <a:ext cx="15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191b8fde43c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650" y="1127000"/>
            <a:ext cx="4439400" cy="18231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g191b8fde43c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3650" y="3001638"/>
            <a:ext cx="4439400" cy="187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91b8fde43c_0_4"/>
          <p:cNvSpPr txBox="1"/>
          <p:nvPr/>
        </p:nvSpPr>
        <p:spPr>
          <a:xfrm>
            <a:off x="9072100" y="2268050"/>
            <a:ext cx="15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MongoDB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191b8fde43c_0_4"/>
          <p:cNvSpPr txBox="1"/>
          <p:nvPr/>
        </p:nvSpPr>
        <p:spPr>
          <a:xfrm>
            <a:off x="9072100" y="4096525"/>
            <a:ext cx="15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MySQL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g18c6690c597_0_71"/>
          <p:cNvGrpSpPr/>
          <p:nvPr/>
        </p:nvGrpSpPr>
        <p:grpSpPr>
          <a:xfrm>
            <a:off x="2279578" y="906473"/>
            <a:ext cx="3083249" cy="1195798"/>
            <a:chOff x="2279576" y="1052736"/>
            <a:chExt cx="2376300" cy="1195798"/>
          </a:xfrm>
        </p:grpSpPr>
        <p:sp>
          <p:nvSpPr>
            <p:cNvPr id="322" name="Google Shape;322;g18c6690c597_0_71"/>
            <p:cNvSpPr txBox="1"/>
            <p:nvPr/>
          </p:nvSpPr>
          <p:spPr>
            <a:xfrm>
              <a:off x="2279576" y="1052736"/>
              <a:ext cx="718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99" u="none" cap="none" strike="noStrike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b="1" lang="en-US" sz="3999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i="0" sz="3999" u="none" cap="none" strike="noStrike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18c6690c597_0_71"/>
            <p:cNvSpPr txBox="1"/>
            <p:nvPr/>
          </p:nvSpPr>
          <p:spPr>
            <a:xfrm>
              <a:off x="2279576" y="1663534"/>
              <a:ext cx="2376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팀원 </a:t>
              </a:r>
              <a:r>
                <a:rPr b="1" lang="en-US" sz="3200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소개</a:t>
              </a:r>
              <a:endParaRPr sz="22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700ccd732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" y="971550"/>
            <a:ext cx="12191999" cy="58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700ccd732d_0_32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Member - Six Back</a:t>
            </a:r>
            <a:endParaRPr/>
          </a:p>
        </p:txBody>
      </p:sp>
      <p:pic>
        <p:nvPicPr>
          <p:cNvPr id="330" name="Google Shape;330;g1700ccd732d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" y="2498514"/>
            <a:ext cx="12192000" cy="299442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700ccd732d_0_32"/>
          <p:cNvSpPr txBox="1"/>
          <p:nvPr/>
        </p:nvSpPr>
        <p:spPr>
          <a:xfrm>
            <a:off x="642925" y="4059897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고동훤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1700ccd732d_0_32"/>
          <p:cNvSpPr txBox="1"/>
          <p:nvPr/>
        </p:nvSpPr>
        <p:spPr>
          <a:xfrm>
            <a:off x="2624125" y="4059897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고태희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1700ccd732d_0_32"/>
          <p:cNvSpPr txBox="1"/>
          <p:nvPr/>
        </p:nvSpPr>
        <p:spPr>
          <a:xfrm>
            <a:off x="4605325" y="4059897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김경환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1700ccd732d_0_32"/>
          <p:cNvSpPr txBox="1"/>
          <p:nvPr/>
        </p:nvSpPr>
        <p:spPr>
          <a:xfrm>
            <a:off x="6586525" y="4059897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박철민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g1700ccd732d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375" y="1552145"/>
            <a:ext cx="2026825" cy="359964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700ccd732d_0_32"/>
          <p:cNvSpPr txBox="1"/>
          <p:nvPr/>
        </p:nvSpPr>
        <p:spPr>
          <a:xfrm>
            <a:off x="8567725" y="4059897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양택훈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1700ccd732d_0_32"/>
          <p:cNvSpPr txBox="1"/>
          <p:nvPr/>
        </p:nvSpPr>
        <p:spPr>
          <a:xfrm>
            <a:off x="10548925" y="4059897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홍석인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g1700ccd732d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425" y="2422325"/>
            <a:ext cx="1502950" cy="1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700ccd732d_0_32"/>
          <p:cNvSpPr txBox="1"/>
          <p:nvPr>
            <p:ph type="title"/>
          </p:nvPr>
        </p:nvSpPr>
        <p:spPr>
          <a:xfrm>
            <a:off x="233868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Member - Six Back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g1700ccd732d_0_32"/>
          <p:cNvSpPr txBox="1"/>
          <p:nvPr/>
        </p:nvSpPr>
        <p:spPr>
          <a:xfrm>
            <a:off x="544788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5B332"/>
                </a:solidFill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solidFill>
                <a:srgbClr val="55B33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1700ccd732d_0_32"/>
          <p:cNvSpPr txBox="1"/>
          <p:nvPr/>
        </p:nvSpPr>
        <p:spPr>
          <a:xfrm>
            <a:off x="515668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1700ccd732d_0_32"/>
          <p:cNvSpPr txBox="1"/>
          <p:nvPr/>
        </p:nvSpPr>
        <p:spPr>
          <a:xfrm>
            <a:off x="2497450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5B332"/>
                </a:solidFill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solidFill>
                <a:srgbClr val="55B33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1700ccd732d_0_32"/>
          <p:cNvSpPr txBox="1"/>
          <p:nvPr/>
        </p:nvSpPr>
        <p:spPr>
          <a:xfrm>
            <a:off x="2468331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g1700ccd732d_0_32"/>
          <p:cNvSpPr txBox="1"/>
          <p:nvPr/>
        </p:nvSpPr>
        <p:spPr>
          <a:xfrm>
            <a:off x="4492963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5B332"/>
                </a:solidFill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solidFill>
                <a:srgbClr val="55B33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1700ccd732d_0_32"/>
          <p:cNvSpPr txBox="1"/>
          <p:nvPr/>
        </p:nvSpPr>
        <p:spPr>
          <a:xfrm>
            <a:off x="4463843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1700ccd732d_0_32"/>
          <p:cNvSpPr txBox="1"/>
          <p:nvPr/>
        </p:nvSpPr>
        <p:spPr>
          <a:xfrm>
            <a:off x="6459850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5B332"/>
                </a:solidFill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solidFill>
                <a:srgbClr val="55B33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1700ccd732d_0_32"/>
          <p:cNvSpPr txBox="1"/>
          <p:nvPr/>
        </p:nvSpPr>
        <p:spPr>
          <a:xfrm>
            <a:off x="6430731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1700ccd732d_0_32"/>
          <p:cNvSpPr txBox="1"/>
          <p:nvPr/>
        </p:nvSpPr>
        <p:spPr>
          <a:xfrm>
            <a:off x="8441050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5B332"/>
                </a:solidFill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solidFill>
                <a:srgbClr val="55B33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1700ccd732d_0_32"/>
          <p:cNvSpPr txBox="1"/>
          <p:nvPr/>
        </p:nvSpPr>
        <p:spPr>
          <a:xfrm>
            <a:off x="8411931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1700ccd732d_0_32"/>
          <p:cNvSpPr txBox="1"/>
          <p:nvPr/>
        </p:nvSpPr>
        <p:spPr>
          <a:xfrm>
            <a:off x="10465113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5B332"/>
                </a:solidFill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solidFill>
                <a:srgbClr val="55B33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1700ccd732d_0_32"/>
          <p:cNvSpPr txBox="1"/>
          <p:nvPr/>
        </p:nvSpPr>
        <p:spPr>
          <a:xfrm>
            <a:off x="10435993" y="4367227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B A C K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g1700ccd732d_0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7213" y="2527225"/>
            <a:ext cx="1239733" cy="1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700ccd732d_0_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8875" y="2483041"/>
            <a:ext cx="1214400" cy="161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700ccd732d_0_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225" y="2447950"/>
            <a:ext cx="1635713" cy="1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700ccd732d_0_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8188" y="2637509"/>
            <a:ext cx="1071675" cy="1428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1700ccd732d_0_32"/>
          <p:cNvCxnSpPr/>
          <p:nvPr/>
        </p:nvCxnSpPr>
        <p:spPr>
          <a:xfrm flipH="1" rot="10800000">
            <a:off x="186900" y="4452875"/>
            <a:ext cx="17862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g1700ccd732d_0_32"/>
          <p:cNvCxnSpPr/>
          <p:nvPr/>
        </p:nvCxnSpPr>
        <p:spPr>
          <a:xfrm flipH="1" rot="10800000">
            <a:off x="2174727" y="4452875"/>
            <a:ext cx="17862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g1700ccd732d_0_32"/>
          <p:cNvCxnSpPr/>
          <p:nvPr/>
        </p:nvCxnSpPr>
        <p:spPr>
          <a:xfrm flipH="1" rot="10800000">
            <a:off x="4171752" y="4452875"/>
            <a:ext cx="17862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g1700ccd732d_0_32"/>
          <p:cNvCxnSpPr/>
          <p:nvPr/>
        </p:nvCxnSpPr>
        <p:spPr>
          <a:xfrm flipH="1" rot="10800000">
            <a:off x="6164863" y="4452901"/>
            <a:ext cx="17982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g1700ccd732d_0_32"/>
          <p:cNvCxnSpPr/>
          <p:nvPr/>
        </p:nvCxnSpPr>
        <p:spPr>
          <a:xfrm flipH="1" rot="10800000">
            <a:off x="8147888" y="4452901"/>
            <a:ext cx="17982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g1700ccd732d_0_32"/>
          <p:cNvCxnSpPr/>
          <p:nvPr/>
        </p:nvCxnSpPr>
        <p:spPr>
          <a:xfrm flipH="1" rot="10800000">
            <a:off x="10132585" y="4452901"/>
            <a:ext cx="17982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g1700ccd732d_0_32"/>
          <p:cNvSpPr txBox="1"/>
          <p:nvPr/>
        </p:nvSpPr>
        <p:spPr>
          <a:xfrm>
            <a:off x="467550" y="4745052"/>
            <a:ext cx="13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Chat, </a:t>
            </a: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700ccd732d_0_32"/>
          <p:cNvSpPr txBox="1"/>
          <p:nvPr/>
        </p:nvSpPr>
        <p:spPr>
          <a:xfrm>
            <a:off x="2174725" y="4769627"/>
            <a:ext cx="17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Team, League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700ccd732d_0_32"/>
          <p:cNvSpPr txBox="1"/>
          <p:nvPr/>
        </p:nvSpPr>
        <p:spPr>
          <a:xfrm>
            <a:off x="4223500" y="4745052"/>
            <a:ext cx="17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Chat</a:t>
            </a: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, Scheduler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1700ccd732d_0_32"/>
          <p:cNvSpPr txBox="1"/>
          <p:nvPr/>
        </p:nvSpPr>
        <p:spPr>
          <a:xfrm>
            <a:off x="6182738" y="4769627"/>
            <a:ext cx="17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Board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700ccd732d_0_32"/>
          <p:cNvSpPr txBox="1"/>
          <p:nvPr/>
        </p:nvSpPr>
        <p:spPr>
          <a:xfrm>
            <a:off x="8192763" y="4769627"/>
            <a:ext cx="17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User, Security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1700ccd732d_0_32"/>
          <p:cNvSpPr txBox="1"/>
          <p:nvPr/>
        </p:nvSpPr>
        <p:spPr>
          <a:xfrm>
            <a:off x="10202800" y="4745052"/>
            <a:ext cx="17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algun Gothic"/>
                <a:ea typeface="Malgun Gothic"/>
                <a:cs typeface="Malgun Gothic"/>
                <a:sym typeface="Malgun Gothic"/>
              </a:rPr>
              <a:t>Team, League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"/>
          <p:cNvSpPr txBox="1"/>
          <p:nvPr>
            <p:ph type="ctrTitle"/>
          </p:nvPr>
        </p:nvSpPr>
        <p:spPr>
          <a:xfrm>
            <a:off x="2567608" y="2420888"/>
            <a:ext cx="7056784" cy="1367835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Gulimche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1700ccd732d_6_0"/>
          <p:cNvGrpSpPr/>
          <p:nvPr/>
        </p:nvGrpSpPr>
        <p:grpSpPr>
          <a:xfrm>
            <a:off x="2279578" y="906473"/>
            <a:ext cx="3083249" cy="1195798"/>
            <a:chOff x="2279576" y="1052736"/>
            <a:chExt cx="2376300" cy="1195798"/>
          </a:xfrm>
        </p:grpSpPr>
        <p:sp>
          <p:nvSpPr>
            <p:cNvPr id="110" name="Google Shape;110;g1700ccd732d_6_0"/>
            <p:cNvSpPr txBox="1"/>
            <p:nvPr/>
          </p:nvSpPr>
          <p:spPr>
            <a:xfrm>
              <a:off x="2279576" y="1052736"/>
              <a:ext cx="718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99" u="none" cap="none" strike="noStrike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b="1" lang="en-US" sz="3999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3999" u="none" cap="none" strike="noStrike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1700ccd732d_6_0"/>
            <p:cNvSpPr txBox="1"/>
            <p:nvPr/>
          </p:nvSpPr>
          <p:spPr>
            <a:xfrm>
              <a:off x="2279576" y="1663534"/>
              <a:ext cx="2376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22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4214f96b2_1_24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소개</a:t>
            </a:r>
            <a:endParaRPr/>
          </a:p>
        </p:txBody>
      </p:sp>
      <p:pic>
        <p:nvPicPr>
          <p:cNvPr id="118" name="Google Shape;118;g194214f96b2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00" y="1398975"/>
            <a:ext cx="4746349" cy="47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94214f96b2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325" y="2333626"/>
            <a:ext cx="6475775" cy="30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94214f96b2_1_24"/>
          <p:cNvSpPr/>
          <p:nvPr/>
        </p:nvSpPr>
        <p:spPr>
          <a:xfrm>
            <a:off x="6974825" y="4743350"/>
            <a:ext cx="1705800" cy="630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0aa74ba2d_0_15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소개</a:t>
            </a:r>
            <a:endParaRPr/>
          </a:p>
        </p:txBody>
      </p:sp>
      <p:pic>
        <p:nvPicPr>
          <p:cNvPr id="127" name="Google Shape;127;g190aa74ba2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200" y="2572950"/>
            <a:ext cx="5538125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90aa74ba2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00" y="2120050"/>
            <a:ext cx="5765050" cy="32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0b265c92c_0_0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소개</a:t>
            </a:r>
            <a:endParaRPr/>
          </a:p>
        </p:txBody>
      </p:sp>
      <p:pic>
        <p:nvPicPr>
          <p:cNvPr id="135" name="Google Shape;135;g190b265c92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00" y="2772638"/>
            <a:ext cx="3864000" cy="131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90b265c92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238" y="1294464"/>
            <a:ext cx="49244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90b265c92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224" y="1294475"/>
            <a:ext cx="3864000" cy="1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90b265c92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813" y="3192887"/>
            <a:ext cx="4790523" cy="1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90b265c92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050" y="2972374"/>
            <a:ext cx="4687000" cy="4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90b265c92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5474" y="2697000"/>
            <a:ext cx="1787075" cy="1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90b265c92c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4225" y="4636487"/>
            <a:ext cx="2069113" cy="206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90b265c92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2277" y="4484073"/>
            <a:ext cx="3261456" cy="20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g18c6690c597_0_78"/>
          <p:cNvGrpSpPr/>
          <p:nvPr/>
        </p:nvGrpSpPr>
        <p:grpSpPr>
          <a:xfrm>
            <a:off x="2279575" y="906473"/>
            <a:ext cx="3818153" cy="1195802"/>
            <a:chOff x="2279574" y="1052736"/>
            <a:chExt cx="2942700" cy="1195802"/>
          </a:xfrm>
        </p:grpSpPr>
        <p:sp>
          <p:nvSpPr>
            <p:cNvPr id="148" name="Google Shape;148;g18c6690c597_0_78"/>
            <p:cNvSpPr txBox="1"/>
            <p:nvPr/>
          </p:nvSpPr>
          <p:spPr>
            <a:xfrm>
              <a:off x="2279576" y="1052736"/>
              <a:ext cx="718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99" u="none" cap="none" strike="noStrike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b="1" lang="en-US" sz="3999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3999" u="none" cap="none" strike="noStrike">
                <a:solidFill>
                  <a:srgbClr val="80C61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18c6690c597_0_78"/>
            <p:cNvSpPr txBox="1"/>
            <p:nvPr/>
          </p:nvSpPr>
          <p:spPr>
            <a:xfrm>
              <a:off x="2279574" y="1663538"/>
              <a:ext cx="294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0C615"/>
                  </a:solidFill>
                  <a:latin typeface="Calibri"/>
                  <a:ea typeface="Calibri"/>
                  <a:cs typeface="Calibri"/>
                  <a:sym typeface="Calibri"/>
                </a:rPr>
                <a:t>아키텍쳐</a:t>
              </a:r>
              <a:endParaRPr sz="22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938b05431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513" y="3230900"/>
            <a:ext cx="5663000" cy="37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938b05431c_0_0"/>
          <p:cNvSpPr txBox="1"/>
          <p:nvPr>
            <p:ph type="title"/>
          </p:nvPr>
        </p:nvSpPr>
        <p:spPr>
          <a:xfrm>
            <a:off x="262596" y="109175"/>
            <a:ext cx="39111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서버</a:t>
            </a:r>
            <a:endParaRPr/>
          </a:p>
        </p:txBody>
      </p:sp>
      <p:sp>
        <p:nvSpPr>
          <p:cNvPr id="156" name="Google Shape;156;g1938b05431c_0_0"/>
          <p:cNvSpPr txBox="1"/>
          <p:nvPr>
            <p:ph type="title"/>
          </p:nvPr>
        </p:nvSpPr>
        <p:spPr>
          <a:xfrm>
            <a:off x="234500" y="111350"/>
            <a:ext cx="2557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서버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g1938b05431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050" y="1267853"/>
            <a:ext cx="5846475" cy="30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938b05431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46750" y="725900"/>
            <a:ext cx="6911125" cy="39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00ccd732d_0_86"/>
          <p:cNvSpPr txBox="1"/>
          <p:nvPr>
            <p:ph type="title"/>
          </p:nvPr>
        </p:nvSpPr>
        <p:spPr>
          <a:xfrm>
            <a:off x="262593" y="109163"/>
            <a:ext cx="827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/>
              <a:t>데이터베이스</a:t>
            </a:r>
            <a:endParaRPr/>
          </a:p>
        </p:txBody>
      </p:sp>
      <p:sp>
        <p:nvSpPr>
          <p:cNvPr id="164" name="Google Shape;164;g1700ccd732d_0_86"/>
          <p:cNvSpPr txBox="1"/>
          <p:nvPr>
            <p:ph type="title"/>
          </p:nvPr>
        </p:nvSpPr>
        <p:spPr>
          <a:xfrm>
            <a:off x="235100" y="109175"/>
            <a:ext cx="47904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C615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데이터베이스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g1700ccd732d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415" y="2129175"/>
            <a:ext cx="5218425" cy="1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700ccd732d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900" y="4421912"/>
            <a:ext cx="4790523" cy="1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700ccd732d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00" y="4126525"/>
            <a:ext cx="3462600" cy="2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700ccd732d_0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38" y="1075350"/>
            <a:ext cx="4333325" cy="305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